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738" r:id="rId1"/>
    <p:sldMasterId id="2147483715" r:id="rId2"/>
  </p:sldMasterIdLst>
  <p:notesMasterIdLst>
    <p:notesMasterId r:id="rId15"/>
  </p:notesMasterIdLst>
  <p:handoutMasterIdLst>
    <p:handoutMasterId r:id="rId16"/>
  </p:handoutMasterIdLst>
  <p:sldIdLst>
    <p:sldId id="1216" r:id="rId3"/>
    <p:sldId id="1256" r:id="rId4"/>
    <p:sldId id="1486" r:id="rId5"/>
    <p:sldId id="1487" r:id="rId6"/>
    <p:sldId id="1574" r:id="rId7"/>
    <p:sldId id="1492" r:id="rId8"/>
    <p:sldId id="1493" r:id="rId9"/>
    <p:sldId id="1494" r:id="rId10"/>
    <p:sldId id="1495" r:id="rId11"/>
    <p:sldId id="1496" r:id="rId12"/>
    <p:sldId id="1497" r:id="rId13"/>
    <p:sldId id="1485" r:id="rId14"/>
  </p:sldIdLst>
  <p:sldSz cx="7561263" cy="10693400"/>
  <p:notesSz cx="6797675" cy="9926638"/>
  <p:embeddedFontLst>
    <p:embeddedFont>
      <p:font typeface="HY견명조" charset="-127"/>
      <p:regular r:id="rId17"/>
    </p:embeddedFont>
    <p:embeddedFont>
      <p:font typeface="나눔고딕" charset="-127"/>
      <p:regular r:id="rId18"/>
      <p:bold r:id="rId19"/>
    </p:embeddedFont>
    <p:embeddedFont>
      <p:font typeface="맑은 고딕" pitchFamily="34" charset="-127"/>
      <p:regular r:id="rId20"/>
      <p:bold r:id="rId21"/>
    </p:embeddedFont>
    <p:embeddedFont>
      <p:font typeface="Bahnschrift SemiBold SemiConden" charset="0"/>
      <p:bold r:id="rId22"/>
    </p:embeddedFont>
  </p:embeddedFontLst>
  <p:defaultTextStyle>
    <a:defPPr>
      <a:defRPr lang="ko-KR"/>
    </a:defPPr>
    <a:lvl1pPr marL="0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1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01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53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04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54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04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56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07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1117394-421D-4676-B571-B25514BF0558}">
          <p14:sldIdLst>
            <p14:sldId id="1216"/>
            <p14:sldId id="1256"/>
            <p14:sldId id="1486"/>
            <p14:sldId id="1487"/>
            <p14:sldId id="1574"/>
            <p14:sldId id="1492"/>
            <p14:sldId id="1493"/>
            <p14:sldId id="1494"/>
            <p14:sldId id="1495"/>
            <p14:sldId id="1496"/>
            <p14:sldId id="1497"/>
          </p14:sldIdLst>
        </p14:section>
        <p14:section name="Thông tin" id="{9D2D3339-F9EE-4E26-9B0A-3B772EBA9E41}">
          <p14:sldIdLst>
            <p14:sldId id="1485"/>
          </p14:sldIdLst>
        </p14:section>
      </p14:sectionLst>
    </p:ext>
    <p:ext uri="{EFAFB233-063F-42B5-8137-9DF3F51BA10A}">
      <p15:sldGuideLst xmlns:p15="http://schemas.microsoft.com/office/powerpoint/2012/main" xmlns="">
        <p15:guide id="2" orient="horz" pos="6090" userDrawn="1">
          <p15:clr>
            <a:srgbClr val="A4A3A4"/>
          </p15:clr>
        </p15:guide>
        <p15:guide id="9" orient="horz" pos="646" userDrawn="1">
          <p15:clr>
            <a:srgbClr val="A4A3A4"/>
          </p15:clr>
        </p15:guide>
        <p15:guide id="11" pos="4536" userDrawn="1">
          <p15:clr>
            <a:srgbClr val="A4A3A4"/>
          </p15:clr>
        </p15:guide>
        <p15:guide id="12" pos="227" userDrawn="1">
          <p15:clr>
            <a:srgbClr val="A4A3A4"/>
          </p15:clr>
        </p15:guide>
        <p15:guide id="13" orient="horz" pos="1780" userDrawn="1">
          <p15:clr>
            <a:srgbClr val="A4A3A4"/>
          </p15:clr>
        </p15:guide>
        <p15:guide id="14" orient="horz" pos="1894" userDrawn="1">
          <p15:clr>
            <a:srgbClr val="A4A3A4"/>
          </p15:clr>
        </p15:guide>
        <p15:guide id="15" orient="horz" pos="45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CF7"/>
    <a:srgbClr val="FFFFFF"/>
    <a:srgbClr val="C0C0C0"/>
    <a:srgbClr val="C6D9F1"/>
    <a:srgbClr val="595959"/>
    <a:srgbClr val="4C4C51"/>
    <a:srgbClr val="9DE6FD"/>
    <a:srgbClr val="F9F9F9"/>
    <a:srgbClr val="04B7FF"/>
    <a:srgbClr val="8EB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6081" autoAdjust="0"/>
  </p:normalViewPr>
  <p:slideViewPr>
    <p:cSldViewPr showGuides="1">
      <p:cViewPr>
        <p:scale>
          <a:sx n="52" d="100"/>
          <a:sy n="52" d="100"/>
        </p:scale>
        <p:origin x="-2226" y="-36"/>
      </p:cViewPr>
      <p:guideLst>
        <p:guide orient="horz" pos="6090"/>
        <p:guide orient="horz" pos="646"/>
        <p:guide orient="horz" pos="1780"/>
        <p:guide orient="horz" pos="1894"/>
        <p:guide orient="horz" pos="4502"/>
        <p:guide pos="4536"/>
        <p:guide pos="2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62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h Đặng" userId="d90d8516007d6d71" providerId="LiveId" clId="{0EE07FAE-6D9D-49AE-B776-53DF7B273E5C}"/>
    <pc:docChg chg="modSld">
      <pc:chgData name="Linh Đặng" userId="d90d8516007d6d71" providerId="LiveId" clId="{0EE07FAE-6D9D-49AE-B776-53DF7B273E5C}" dt="2024-03-13T14:30:32.560" v="49"/>
      <pc:docMkLst>
        <pc:docMk/>
      </pc:docMkLst>
      <pc:sldChg chg="modSp mod">
        <pc:chgData name="Linh Đặng" userId="d90d8516007d6d71" providerId="LiveId" clId="{0EE07FAE-6D9D-49AE-B776-53DF7B273E5C}" dt="2024-03-13T14:30:32.560" v="49"/>
        <pc:sldMkLst>
          <pc:docMk/>
          <pc:sldMk cId="3746738096" sldId="1216"/>
        </pc:sldMkLst>
        <pc:spChg chg="mod">
          <ac:chgData name="Linh Đặng" userId="d90d8516007d6d71" providerId="LiveId" clId="{0EE07FAE-6D9D-49AE-B776-53DF7B273E5C}" dt="2024-03-13T14:30:19.081" v="29" actId="20577"/>
          <ac:spMkLst>
            <pc:docMk/>
            <pc:sldMk cId="3746738096" sldId="1216"/>
            <ac:spMk id="22" creationId="{22D44315-B699-45FB-8943-E1067DC2BE00}"/>
          </ac:spMkLst>
        </pc:spChg>
        <pc:graphicFrameChg chg="mod modGraphic">
          <ac:chgData name="Linh Đặng" userId="d90d8516007d6d71" providerId="LiveId" clId="{0EE07FAE-6D9D-49AE-B776-53DF7B273E5C}" dt="2024-03-13T14:30:32.560" v="49"/>
          <ac:graphicFrameMkLst>
            <pc:docMk/>
            <pc:sldMk cId="3746738096" sldId="1216"/>
            <ac:graphicFrameMk id="26" creationId="{3492BCCE-620D-40A3-9DD0-95177EEB8C07}"/>
          </ac:graphicFrameMkLst>
        </pc:graphicFrameChg>
      </pc:sldChg>
    </pc:docChg>
  </pc:docChgLst>
  <pc:docChgLst>
    <pc:chgData name="Linh Đặng" userId="d90d8516007d6d71" providerId="LiveId" clId="{C84CF3CD-292B-4FFC-9E25-1D7FA2028583}"/>
    <pc:docChg chg="modSld">
      <pc:chgData name="Linh Đặng" userId="d90d8516007d6d71" providerId="LiveId" clId="{C84CF3CD-292B-4FFC-9E25-1D7FA2028583}" dt="2024-03-13T14:37:58.350" v="43" actId="20577"/>
      <pc:docMkLst>
        <pc:docMk/>
      </pc:docMkLst>
      <pc:sldChg chg="modSp mod">
        <pc:chgData name="Linh Đặng" userId="d90d8516007d6d71" providerId="LiveId" clId="{C84CF3CD-292B-4FFC-9E25-1D7FA2028583}" dt="2024-03-13T14:37:58.350" v="43" actId="20577"/>
        <pc:sldMkLst>
          <pc:docMk/>
          <pc:sldMk cId="3746738096" sldId="1216"/>
        </pc:sldMkLst>
        <pc:spChg chg="mod">
          <ac:chgData name="Linh Đặng" userId="d90d8516007d6d71" providerId="LiveId" clId="{C84CF3CD-292B-4FFC-9E25-1D7FA2028583}" dt="2024-03-13T14:37:58.350" v="43" actId="20577"/>
          <ac:spMkLst>
            <pc:docMk/>
            <pc:sldMk cId="3746738096" sldId="1216"/>
            <ac:spMk id="22" creationId="{22D44315-B699-45FB-8943-E1067DC2BE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F5F1FB00-3CDF-4454-AD92-EF29D60E5B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65A26B85-636F-4C72-9A9A-9A2C39A4F1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2DCE6-E7D7-4B65-AA0A-D36FB66899E3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F709B459-6ECF-4B3C-B642-E932B5A46F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9D06B828-0D7E-4BA9-8247-5789208745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48F3-C8DF-40EE-89D3-A1478F48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89383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494A19FF-94DB-4E94-9F66-1D3D1FC66D54}" type="datetimeFigureOut">
              <a:rPr lang="ko-KR" altLang="en-US" smtClean="0"/>
              <a:pPr/>
              <a:t>2024-03-22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2" rIns="91303" bIns="456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303" tIns="45652" rIns="91303" bIns="45652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7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7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/>
            </a:lvl1pPr>
          </a:lstStyle>
          <a:p>
            <a:fld id="{BA92B7FE-E090-419E-85CC-FE9E9643E8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8642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751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501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253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004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8754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04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256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07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20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1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486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13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76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1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496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03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408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375520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36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910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3062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순서도: 수행의 시작/종료 4">
            <a:extLst>
              <a:ext uri="{FF2B5EF4-FFF2-40B4-BE49-F238E27FC236}">
                <a16:creationId xmlns:a16="http://schemas.microsoft.com/office/drawing/2014/main" xmlns="" id="{980CA0E7-F606-49CA-B0EB-4E24F3D4487A}"/>
              </a:ext>
            </a:extLst>
          </p:cNvPr>
          <p:cNvSpPr/>
          <p:nvPr userDrawn="1"/>
        </p:nvSpPr>
        <p:spPr>
          <a:xfrm>
            <a:off x="3294577" y="10329740"/>
            <a:ext cx="972108" cy="252028"/>
          </a:xfrm>
          <a:prstGeom prst="flowChartTermina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579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87213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0651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28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Ⅴ-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6756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Ⅶ-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9088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Ⅵ-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039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Ⅵ-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975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조견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조건표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7532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조견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비교표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1203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4" y="10231543"/>
            <a:ext cx="622300" cy="1163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0633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56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itchFamily="18" charset="0"/>
                <a:ea typeface="바탕체" pitchFamily="17" charset="-127"/>
              </a:rPr>
              <a:t>Ⅱ -</a:t>
            </a:r>
            <a:fld id="{21816418-3A87-4D78-AB0D-1A96FAE41C28}" type="slidenum">
              <a:rPr kumimoji="0" lang="en-US" altLang="ko-KR" sz="756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itchFamily="18" charset="0"/>
                <a:ea typeface="바탕체" pitchFamily="17" charset="-127"/>
              </a:rPr>
              <a:pPr marL="0" marR="0" lvl="0" indent="0" algn="ctr" defTabSz="90633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756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Times New Roman" pitchFamily="18" charset="0"/>
              <a:ea typeface="바탕체" pitchFamily="17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0948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3370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234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1850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7272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8744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9044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3688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0933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528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922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381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79A53E6D-86B8-4A71-95D4-89531EA5828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091" y="6282804"/>
            <a:ext cx="2187080" cy="46805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317C9798-97D7-40A7-B859-87CDD31C1DE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028" y="8551056"/>
            <a:ext cx="1985206" cy="794082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C6D05155-BF44-4C9B-8928-F1BFCB8169B2}"/>
              </a:ext>
            </a:extLst>
          </p:cNvPr>
          <p:cNvSpPr/>
          <p:nvPr userDrawn="1"/>
        </p:nvSpPr>
        <p:spPr>
          <a:xfrm>
            <a:off x="576275" y="1278248"/>
            <a:ext cx="6408712" cy="1098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Tập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huấn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hệ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thống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thông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tin an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toàn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thực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phẩm</a:t>
            </a:r>
            <a:endParaRPr lang="en-US" altLang="ko-KR" sz="2200" b="1" kern="0" spc="0" dirty="0">
              <a:solidFill>
                <a:srgbClr val="000000"/>
              </a:solidFill>
              <a:effectLst/>
              <a:latin typeface="Bahnschrift SemiBold SemiConden" panose="020B0502040204020203" pitchFamily="34" charset="0"/>
              <a:ea typeface="HY헤드라인M" panose="02030600000101010101" pitchFamily="18" charset="-127"/>
              <a:cs typeface="Arial" panose="020B0604020202020204" pitchFamily="34" charset="0"/>
            </a:endParaRPr>
          </a:p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tại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Việt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Nam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năm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2023</a:t>
            </a:r>
            <a:endParaRPr lang="ko-KR" altLang="en-US" sz="2200" kern="0" spc="0" dirty="0">
              <a:solidFill>
                <a:srgbClr val="000000"/>
              </a:solidFill>
              <a:effectLst/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CF161A95-5FF7-4E8C-902F-431F98D16BC8}"/>
              </a:ext>
            </a:extLst>
          </p:cNvPr>
          <p:cNvSpPr/>
          <p:nvPr userDrawn="1"/>
        </p:nvSpPr>
        <p:spPr>
          <a:xfrm>
            <a:off x="684967" y="2862424"/>
            <a:ext cx="612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510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368" userDrawn="1">
          <p15:clr>
            <a:srgbClr val="F26B43"/>
          </p15:clr>
        </p15:guide>
        <p15:guide id="2" pos="23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1283247-4AAF-4121-8672-EA926675E4DC}"/>
              </a:ext>
            </a:extLst>
          </p:cNvPr>
          <p:cNvSpPr/>
          <p:nvPr userDrawn="1"/>
        </p:nvSpPr>
        <p:spPr>
          <a:xfrm>
            <a:off x="0" y="0"/>
            <a:ext cx="7562850" cy="1473334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1">
                  <a:lumMod val="45000"/>
                  <a:lumOff val="55000"/>
                </a:schemeClr>
              </a:gs>
              <a:gs pos="11000">
                <a:schemeClr val="accent1">
                  <a:lumMod val="45000"/>
                  <a:lumOff val="55000"/>
                </a:schemeClr>
              </a:gs>
              <a:gs pos="2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Bahnschrift SemiBold SemiConden" panose="020B0502040204020203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6DB84885-3296-44DA-AB39-8EF28D508662}"/>
              </a:ext>
            </a:extLst>
          </p:cNvPr>
          <p:cNvSpPr/>
          <p:nvPr userDrawn="1"/>
        </p:nvSpPr>
        <p:spPr>
          <a:xfrm>
            <a:off x="0" y="558168"/>
            <a:ext cx="7562850" cy="396044"/>
          </a:xfrm>
          <a:prstGeom prst="rect">
            <a:avLst/>
          </a:prstGeom>
          <a:solidFill>
            <a:srgbClr val="4C4C51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8" name="Rectangle 369"/>
          <p:cNvSpPr>
            <a:spLocks noChangeArrowheads="1"/>
          </p:cNvSpPr>
          <p:nvPr userDrawn="1"/>
        </p:nvSpPr>
        <p:spPr bwMode="auto">
          <a:xfrm>
            <a:off x="180231" y="162124"/>
            <a:ext cx="511256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lvl="0" defTabSz="961782" fontAlgn="base" latinLnBrk="0">
              <a:lnSpc>
                <a:spcPct val="125000"/>
              </a:lnSpc>
              <a:spcBef>
                <a:spcPct val="70000"/>
              </a:spcBef>
            </a:pP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Thiết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lập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hệ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thống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thông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tin an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toàn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thực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phẩm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tại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Việt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Nam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năm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2023 (Giai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đoạn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4)</a:t>
            </a:r>
            <a:endParaRPr lang="ko-KR" altLang="en-US" sz="1100" b="0" i="0" kern="0" spc="-50" dirty="0">
              <a:latin typeface="Bahnschrift SemiBold SemiConden" panose="020B0502040204020203" pitchFamily="34" charset="0"/>
              <a:ea typeface="나눔고딕 Bold" panose="020D0804000000000000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19" y="10269364"/>
            <a:ext cx="1500974" cy="32122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99" y="10032933"/>
            <a:ext cx="1985206" cy="794082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5091F08C-AAC4-4F3D-A800-1115A39E96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8223" y="186871"/>
            <a:ext cx="45719" cy="23853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9044" rIns="0" bIns="-1904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2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</p:sldLayoutIdLst>
  <p:hf hdr="0" ftr="0" dt="0"/>
  <p:txStyles>
    <p:titleStyle>
      <a:lvl1pPr algn="ctr" defTabSz="91417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13" indent="-342813" algn="l" defTabSz="914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63" indent="-285678" algn="l" defTabSz="91417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2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96" indent="-228543" algn="l" defTabSz="91417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1" indent="-228543" algn="l" defTabSz="91417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4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49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34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19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4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0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3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8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3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8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92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76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368" userDrawn="1">
          <p15:clr>
            <a:srgbClr val="F26B43"/>
          </p15:clr>
        </p15:guide>
        <p15:guide id="2" pos="23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22D44315-B699-45FB-8943-E1067DC2BE00}"/>
              </a:ext>
            </a:extLst>
          </p:cNvPr>
          <p:cNvSpPr/>
          <p:nvPr/>
        </p:nvSpPr>
        <p:spPr>
          <a:xfrm>
            <a:off x="2921015" y="2430376"/>
            <a:ext cx="3921266" cy="430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 latinLnBrk="0">
              <a:lnSpc>
                <a:spcPct val="160000"/>
              </a:lnSpc>
            </a:pP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Tài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liệu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tập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huấn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người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dùng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– </a:t>
            </a:r>
            <a:r>
              <a:rPr lang="vi-VN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Cấp quận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/</a:t>
            </a:r>
            <a:r>
              <a:rPr lang="vi-VN" altLang="ko-KR" sz="1600" b="1" kern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huyện</a:t>
            </a:r>
            <a:endParaRPr lang="ko-KR" altLang="en-US" sz="600" kern="0" spc="0" dirty="0">
              <a:solidFill>
                <a:srgbClr val="000000"/>
              </a:solidFill>
              <a:effectLst/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3492BCCE-620D-40A3-9DD0-95177EEB8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883962"/>
              </p:ext>
            </p:extLst>
          </p:nvPr>
        </p:nvGraphicFramePr>
        <p:xfrm>
          <a:off x="3672620" y="3042444"/>
          <a:ext cx="3744416" cy="656844"/>
        </p:xfrm>
        <a:graphic>
          <a:graphicData uri="http://schemas.openxmlformats.org/drawingml/2006/table">
            <a:tbl>
              <a:tblPr/>
              <a:tblGrid>
                <a:gridCol w="1302406">
                  <a:extLst>
                    <a:ext uri="{9D8B030D-6E8A-4147-A177-3AD203B41FA5}">
                      <a16:colId xmlns:a16="http://schemas.microsoft.com/office/drawing/2014/main" xmlns="" val="2292343859"/>
                    </a:ext>
                  </a:extLst>
                </a:gridCol>
                <a:gridCol w="2442010">
                  <a:extLst>
                    <a:ext uri="{9D8B030D-6E8A-4147-A177-3AD203B41FA5}">
                      <a16:colId xmlns:a16="http://schemas.microsoft.com/office/drawing/2014/main" xmlns="" val="359813852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Phiên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bản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cuối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: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Bahnschrift SemiBold SemiConden" panose="020B0502040204020203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Phiên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bản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1.0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Bahnschrift SemiBold SemiConden" panose="020B0502040204020203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329047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Ngày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sửa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cuối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: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Bahnschrift SemiBold SemiConden" panose="020B0502040204020203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13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vi-VN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03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vi-VN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2024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Bahnschrift SemiBold SemiConden" panose="020B0502040204020203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10961333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528A7815-613D-4E5B-BF0C-1AE945E2FBEC}"/>
              </a:ext>
            </a:extLst>
          </p:cNvPr>
          <p:cNvSpPr/>
          <p:nvPr/>
        </p:nvSpPr>
        <p:spPr>
          <a:xfrm>
            <a:off x="2542151" y="8299028"/>
            <a:ext cx="2476960" cy="3852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04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ko-KR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Công</a:t>
            </a:r>
            <a:r>
              <a:rPr lang="en-US" altLang="ko-KR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ty TNHH </a:t>
            </a:r>
            <a:r>
              <a:rPr lang="en-US" altLang="ko-KR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Misotech</a:t>
            </a:r>
            <a:endParaRPr lang="ko-KR" altLang="en-US" sz="900" b="1" kern="0" spc="0" dirty="0">
              <a:solidFill>
                <a:srgbClr val="000000"/>
              </a:solidFill>
              <a:effectLst/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38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572348"/>
            <a:ext cx="5438149" cy="35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730" b="1"/>
            </a:lvl1pPr>
          </a:lstStyle>
          <a:p>
            <a:r>
              <a:rPr lang="en-US" altLang="ko-KR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    </a:t>
            </a:r>
            <a:r>
              <a:rPr lang="vi-VN" altLang="ko-KR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Mục</a:t>
            </a:r>
            <a:r>
              <a:rPr lang="vi-VN" altLang="ko-KR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</a:t>
            </a:r>
            <a:r>
              <a:rPr lang="vi-VN" altLang="ko-KR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lục</a:t>
            </a:r>
            <a:endParaRPr lang="ko-KR" altLang="en-US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8" name="AutoShape 140">
            <a:extLst>
              <a:ext uri="{FF2B5EF4-FFF2-40B4-BE49-F238E27FC236}">
                <a16:creationId xmlns:a16="http://schemas.microsoft.com/office/drawing/2014/main" xmlns="" id="{A873A160-3B45-46A0-8113-86E2C035A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31" y="1036320"/>
            <a:ext cx="6840000" cy="9084732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95690" latinLnBrk="0"/>
            <a:endParaRPr lang="ko-KR" altLang="en-US" kern="0" dirty="0">
              <a:solidFill>
                <a:sysClr val="windowText" lastClr="000000"/>
              </a:solidFill>
              <a:latin typeface="Bahnschrift SemiBold SemiConden" panose="020B0502040204020203" pitchFamily="34" charset="0"/>
              <a:ea typeface="-웹윤고딕13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47DBFA2-DDE3-4BBF-BE6F-A1389BB88ACF}"/>
              </a:ext>
            </a:extLst>
          </p:cNvPr>
          <p:cNvSpPr txBox="1"/>
          <p:nvPr/>
        </p:nvSpPr>
        <p:spPr>
          <a:xfrm>
            <a:off x="360631" y="1043712"/>
            <a:ext cx="6480000" cy="185217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Dịch vụ bản đồ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marL="840651" lvl="1" indent="-342900">
              <a:lnSpc>
                <a:spcPct val="150000"/>
              </a:lnSpc>
              <a:buFont typeface="+mj-lt"/>
              <a:buAutoNum type="alphaU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Dịch vụ bản đồ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marL="840651" lvl="1" indent="-342900">
              <a:lnSpc>
                <a:spcPct val="150000"/>
              </a:lnSpc>
              <a:buFont typeface="+mj-lt"/>
              <a:buAutoNum type="alphaU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Dữ liệu doanh nghiệp</a:t>
            </a:r>
          </a:p>
          <a:p>
            <a:pPr marL="840651" lvl="1" indent="-342900">
              <a:lnSpc>
                <a:spcPct val="150000"/>
              </a:lnSpc>
              <a:buFont typeface="+mj-lt"/>
              <a:buAutoNum type="alphaU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Cơ sở sản xuất</a:t>
            </a:r>
          </a:p>
          <a:p>
            <a:pPr marL="840651" lvl="1" indent="-342900">
              <a:lnSpc>
                <a:spcPct val="150000"/>
              </a:lnSpc>
              <a:buFont typeface="+mj-lt"/>
              <a:buAutoNum type="alphaU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Dữ liệu sản phẩm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D02FAC-8EB9-967C-39D6-618E10A9F0C4}"/>
              </a:ext>
            </a:extLst>
          </p:cNvPr>
          <p:cNvSpPr txBox="1"/>
          <p:nvPr/>
        </p:nvSpPr>
        <p:spPr>
          <a:xfrm>
            <a:off x="6840631" y="1043712"/>
            <a:ext cx="360000" cy="185217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3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altLang="ko-KR" sz="1300" dirty="0">
                <a:latin typeface="Bahnschrift SemiBold SemiConden" panose="020B0502040204020203" pitchFamily="34" charset="0"/>
              </a:rPr>
              <a:t>3</a:t>
            </a:r>
          </a:p>
          <a:p>
            <a:pPr algn="r">
              <a:lnSpc>
                <a:spcPct val="150000"/>
              </a:lnSpc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4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algn="r">
              <a:lnSpc>
                <a:spcPct val="150000"/>
              </a:lnSpc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5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algn="r">
              <a:lnSpc>
                <a:spcPct val="150000"/>
              </a:lnSpc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9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algn="r">
              <a:lnSpc>
                <a:spcPct val="150000"/>
              </a:lnSpc>
            </a:pPr>
            <a:endParaRPr lang="en-US" altLang="ko-KR" sz="13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22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3F057FAB-5833-1695-EEC1-C315375602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1" y="2825749"/>
            <a:ext cx="6804377" cy="329272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8863B61-1D6F-4530-A23C-97148A67067E}"/>
              </a:ext>
            </a:extLst>
          </p:cNvPr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đồ</a:t>
            </a:r>
            <a:endParaRPr lang="ko-KR" altLang="en-US" sz="1600" b="1" dirty="0">
              <a:latin typeface="Bahnschrift SemiBold SemiConden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đồ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cung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cấp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dữ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về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của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dưới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dạng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đồ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để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người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dùng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dễ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dàng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tìm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kiếm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tra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cứu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.</a:t>
            </a:r>
            <a:endParaRPr lang="vi-VN" altLang="ko-KR" sz="1400" dirty="0">
              <a:latin typeface="Bahnschrift SemiBold SemiConden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anose="020B0502040204020203" pitchFamily="34" charset="0"/>
              </a:rPr>
              <a:t>Tìm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kiếm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xem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thông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tin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sau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khi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chọn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khu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,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tỉnh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nhập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vào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tên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.</a:t>
            </a:r>
          </a:p>
        </p:txBody>
      </p:sp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1.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A.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69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đồ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trí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các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thực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hệ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thống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bằng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vực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,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,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loại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,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bán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kính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quanh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trí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các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phù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hợp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với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quả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trong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quả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một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trí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đó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đồ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đồ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1332360" y="3294472"/>
            <a:ext cx="4176464" cy="27003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0" name="직사각형 14">
            <a:extLst>
              <a:ext uri="{FF2B5EF4-FFF2-40B4-BE49-F238E27FC236}">
                <a16:creationId xmlns:a16="http://schemas.microsoft.com/office/drawing/2014/main" xmlns="" id="{E178C58A-715B-2F8E-C593-84EC9FD6FC55}"/>
              </a:ext>
            </a:extLst>
          </p:cNvPr>
          <p:cNvSpPr/>
          <p:nvPr/>
        </p:nvSpPr>
        <p:spPr>
          <a:xfrm>
            <a:off x="5724846" y="3433559"/>
            <a:ext cx="1440161" cy="97703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4262980" y="3073815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24" name="직사각형 14">
            <a:extLst>
              <a:ext uri="{FF2B5EF4-FFF2-40B4-BE49-F238E27FC236}">
                <a16:creationId xmlns:a16="http://schemas.microsoft.com/office/drawing/2014/main" xmlns="" id="{31ABC312-5763-C1D3-642A-37EBCDA07DCF}"/>
              </a:ext>
            </a:extLst>
          </p:cNvPr>
          <p:cNvSpPr/>
          <p:nvPr/>
        </p:nvSpPr>
        <p:spPr>
          <a:xfrm>
            <a:off x="5724847" y="4425980"/>
            <a:ext cx="1440160" cy="156879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5" name="타원형 설명선 68">
            <a:extLst>
              <a:ext uri="{FF2B5EF4-FFF2-40B4-BE49-F238E27FC236}">
                <a16:creationId xmlns:a16="http://schemas.microsoft.com/office/drawing/2014/main" xmlns="" id="{13385773-1D49-52D5-0F50-C800782677EA}"/>
              </a:ext>
            </a:extLst>
          </p:cNvPr>
          <p:cNvSpPr/>
          <p:nvPr/>
        </p:nvSpPr>
        <p:spPr>
          <a:xfrm>
            <a:off x="6751073" y="3204281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27" name="타원형 설명선 68">
            <a:extLst>
              <a:ext uri="{FF2B5EF4-FFF2-40B4-BE49-F238E27FC236}">
                <a16:creationId xmlns:a16="http://schemas.microsoft.com/office/drawing/2014/main" xmlns="" id="{4FACF4BC-2F8A-B386-94A7-7AE8214AD523}"/>
              </a:ext>
            </a:extLst>
          </p:cNvPr>
          <p:cNvSpPr/>
          <p:nvPr/>
        </p:nvSpPr>
        <p:spPr>
          <a:xfrm>
            <a:off x="7167839" y="4320744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6765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CD3FF63D-37E8-AAF1-F69A-C7A4183867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2" y="2840360"/>
            <a:ext cx="6804376" cy="327811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8863B61-1D6F-4530-A23C-97148A67067E}"/>
              </a:ext>
            </a:extLst>
          </p:cNvPr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đồ</a:t>
            </a:r>
            <a:endParaRPr lang="ko-KR" altLang="en-US" sz="1600" b="1" dirty="0">
              <a:latin typeface="Bahnschrift SemiBold SemiConden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đồ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cung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cấp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dữ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về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của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dưới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dạng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đồ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để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người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dùng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dễ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dàng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tìm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kiếm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tra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cứu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.</a:t>
            </a:r>
            <a:endParaRPr lang="vi-VN" altLang="ko-KR" sz="1400" dirty="0">
              <a:latin typeface="Bahnschrift SemiBold SemiConden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anose="020B0502040204020203" pitchFamily="34" charset="0"/>
              </a:rPr>
              <a:t>Tìm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kiếm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xem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thông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tin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sau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khi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chọn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khu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,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tỉnh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nhập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vào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tên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.</a:t>
            </a:r>
          </a:p>
        </p:txBody>
      </p:sp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A.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23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biểu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tượng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đồ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,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phía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biểu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tượng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x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đóng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phần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bán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kính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cửa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sổ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phép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bán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kính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đồ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3071386" y="3941971"/>
            <a:ext cx="936104" cy="560373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3917637" y="3690832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2" name="직사각형 90">
            <a:extLst>
              <a:ext uri="{FF2B5EF4-FFF2-40B4-BE49-F238E27FC236}">
                <a16:creationId xmlns:a16="http://schemas.microsoft.com/office/drawing/2014/main" xmlns="" id="{58F631E3-8554-0DCB-67DF-8B2386D46911}"/>
              </a:ext>
            </a:extLst>
          </p:cNvPr>
          <p:cNvSpPr/>
          <p:nvPr/>
        </p:nvSpPr>
        <p:spPr>
          <a:xfrm>
            <a:off x="6746913" y="3941971"/>
            <a:ext cx="453718" cy="120264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3" name="타원형 설명선 68">
            <a:extLst>
              <a:ext uri="{FF2B5EF4-FFF2-40B4-BE49-F238E27FC236}">
                <a16:creationId xmlns:a16="http://schemas.microsoft.com/office/drawing/2014/main" xmlns="" id="{39C098A5-3D27-BEE3-E7BF-C57409630BE2}"/>
              </a:ext>
            </a:extLst>
          </p:cNvPr>
          <p:cNvSpPr/>
          <p:nvPr/>
        </p:nvSpPr>
        <p:spPr>
          <a:xfrm>
            <a:off x="7211336" y="3762266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4" name="직사각형 90">
            <a:extLst>
              <a:ext uri="{FF2B5EF4-FFF2-40B4-BE49-F238E27FC236}">
                <a16:creationId xmlns:a16="http://schemas.microsoft.com/office/drawing/2014/main" xmlns="" id="{E607F71F-20F9-3440-CEED-E7DFDAD169B1}"/>
              </a:ext>
            </a:extLst>
          </p:cNvPr>
          <p:cNvSpPr/>
          <p:nvPr/>
        </p:nvSpPr>
        <p:spPr>
          <a:xfrm>
            <a:off x="1346881" y="3510497"/>
            <a:ext cx="648072" cy="72008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6" name="타원형 설명선 68">
            <a:extLst>
              <a:ext uri="{FF2B5EF4-FFF2-40B4-BE49-F238E27FC236}">
                <a16:creationId xmlns:a16="http://schemas.microsoft.com/office/drawing/2014/main" xmlns="" id="{6741B402-7743-25A3-65DB-39AFE90CF623}"/>
              </a:ext>
            </a:extLst>
          </p:cNvPr>
          <p:cNvSpPr/>
          <p:nvPr/>
        </p:nvSpPr>
        <p:spPr>
          <a:xfrm>
            <a:off x="2088443" y="3458374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083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60631" y="286322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767D94CB-4EF6-7BFB-D53F-F37AF32C2A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1" y="2863225"/>
            <a:ext cx="6840000" cy="3023535"/>
          </a:xfrm>
          <a:prstGeom prst="rect">
            <a:avLst/>
          </a:prstGeom>
        </p:spPr>
      </p:pic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.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Dịch vụ bản đồ</a:t>
            </a:r>
            <a:r>
              <a:rPr lang="ko-KR" altLang="en-US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&gt; B.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Dữ liệu doanh nghiệp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5" name="직사각형 37"/>
          <p:cNvSpPr/>
          <p:nvPr/>
        </p:nvSpPr>
        <p:spPr>
          <a:xfrm>
            <a:off x="537096" y="5886760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vi-VN" altLang="ko-KR" sz="1100" i="1" dirty="0">
                <a:latin typeface="Bahnschrift SemiBold SemiConden" pitchFamily="34" charset="0"/>
              </a:rPr>
              <a:t>Màn hình dữ liệu doanh nghiệp</a:t>
            </a:r>
            <a:endParaRPr lang="en-US" altLang="ko-KR" sz="1100" i="1" dirty="0">
              <a:latin typeface="Bahnschrift SemiBold SemiConden" pitchFamily="34" charset="0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C8046ECA-0269-62C8-304A-FAD52F9A68D8}"/>
              </a:ext>
            </a:extLst>
          </p:cNvPr>
          <p:cNvGrpSpPr/>
          <p:nvPr/>
        </p:nvGrpSpPr>
        <p:grpSpPr>
          <a:xfrm>
            <a:off x="360630" y="3039913"/>
            <a:ext cx="7066650" cy="2122006"/>
            <a:chOff x="10247" y="2900842"/>
            <a:chExt cx="7773316" cy="2334207"/>
          </a:xfrm>
        </p:grpSpPr>
        <p:sp>
          <p:nvSpPr>
            <p:cNvPr id="13" name="직사각형 90"/>
            <p:cNvSpPr/>
            <p:nvPr/>
          </p:nvSpPr>
          <p:spPr>
            <a:xfrm>
              <a:off x="10247" y="3541698"/>
              <a:ext cx="790626" cy="629269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Bahnschrift SemiBold SemiConden" pitchFamily="34" charset="0"/>
              </a:endParaRPr>
            </a:p>
          </p:txBody>
        </p:sp>
        <p:sp>
          <p:nvSpPr>
            <p:cNvPr id="23" name="타원형 설명선 68"/>
            <p:cNvSpPr/>
            <p:nvPr/>
          </p:nvSpPr>
          <p:spPr>
            <a:xfrm>
              <a:off x="780629" y="3286811"/>
              <a:ext cx="179705" cy="179705"/>
            </a:xfrm>
            <a:prstGeom prst="wedgeEllipseCallout">
              <a:avLst>
                <a:gd name="adj1" fmla="val -53391"/>
                <a:gd name="adj2" fmla="val 55355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rgbClr val="FF0000"/>
                  </a:solidFill>
                  <a:latin typeface="Bahnschrift SemiBold SemiConden" pitchFamily="34" charset="0"/>
                  <a:ea typeface="나눔스퀘어 Bold" pitchFamily="50" charset="-127"/>
                </a:rPr>
                <a:t>1</a:t>
              </a:r>
              <a:endParaRPr lang="ko-KR" altLang="en-US" sz="1000" b="1" dirty="0">
                <a:solidFill>
                  <a:srgbClr val="FF0000"/>
                </a:solidFill>
                <a:latin typeface="Bahnschrift SemiBold SemiConden" pitchFamily="34" charset="0"/>
                <a:ea typeface="나눔스퀘어 Bold" pitchFamily="50" charset="-127"/>
              </a:endParaRPr>
            </a:p>
          </p:txBody>
        </p:sp>
        <p:sp>
          <p:nvSpPr>
            <p:cNvPr id="2" name="직사각형 90"/>
            <p:cNvSpPr/>
            <p:nvPr/>
          </p:nvSpPr>
          <p:spPr>
            <a:xfrm>
              <a:off x="960335" y="3147859"/>
              <a:ext cx="6573914" cy="393839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Bahnschrift SemiBold SemiConden" pitchFamily="34" charset="0"/>
              </a:endParaRPr>
            </a:p>
          </p:txBody>
        </p:sp>
        <p:sp>
          <p:nvSpPr>
            <p:cNvPr id="3" name="직사각형 90"/>
            <p:cNvSpPr/>
            <p:nvPr/>
          </p:nvSpPr>
          <p:spPr>
            <a:xfrm>
              <a:off x="960336" y="3541699"/>
              <a:ext cx="6573913" cy="154017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Bahnschrift SemiBold SemiConden" pitchFamily="34" charset="0"/>
              </a:endParaRPr>
            </a:p>
          </p:txBody>
        </p:sp>
        <p:sp>
          <p:nvSpPr>
            <p:cNvPr id="4" name="직사각형 90"/>
            <p:cNvSpPr/>
            <p:nvPr/>
          </p:nvSpPr>
          <p:spPr>
            <a:xfrm>
              <a:off x="7209780" y="5079685"/>
              <a:ext cx="339309" cy="155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Bahnschrift SemiBold SemiConden" pitchFamily="34" charset="0"/>
              </a:endParaRPr>
            </a:p>
          </p:txBody>
        </p:sp>
        <p:sp>
          <p:nvSpPr>
            <p:cNvPr id="6" name="타원형 설명선 68"/>
            <p:cNvSpPr/>
            <p:nvPr/>
          </p:nvSpPr>
          <p:spPr>
            <a:xfrm>
              <a:off x="7110779" y="2900842"/>
              <a:ext cx="179705" cy="179705"/>
            </a:xfrm>
            <a:prstGeom prst="wedgeEllipseCallout">
              <a:avLst>
                <a:gd name="adj1" fmla="val -53391"/>
                <a:gd name="adj2" fmla="val 55355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rgbClr val="FF0000"/>
                  </a:solidFill>
                  <a:latin typeface="Bahnschrift SemiBold SemiConden" pitchFamily="34" charset="0"/>
                  <a:ea typeface="나눔스퀘어 Bold" pitchFamily="50" charset="-127"/>
                </a:rPr>
                <a:t>2</a:t>
              </a:r>
              <a:endParaRPr lang="ko-KR" altLang="en-US" sz="1000" b="1" dirty="0">
                <a:solidFill>
                  <a:srgbClr val="FF0000"/>
                </a:solidFill>
                <a:latin typeface="Bahnschrift SemiBold SemiConden" pitchFamily="34" charset="0"/>
                <a:ea typeface="나눔스퀘어 Bold" pitchFamily="50" charset="-127"/>
              </a:endParaRPr>
            </a:p>
          </p:txBody>
        </p:sp>
        <p:sp>
          <p:nvSpPr>
            <p:cNvPr id="7" name="타원형 설명선 68"/>
            <p:cNvSpPr/>
            <p:nvPr/>
          </p:nvSpPr>
          <p:spPr>
            <a:xfrm>
              <a:off x="7603858" y="3416908"/>
              <a:ext cx="179705" cy="179705"/>
            </a:xfrm>
            <a:prstGeom prst="wedgeEllipseCallout">
              <a:avLst>
                <a:gd name="adj1" fmla="val -53391"/>
                <a:gd name="adj2" fmla="val 55355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rgbClr val="FF0000"/>
                  </a:solidFill>
                  <a:latin typeface="Bahnschrift SemiBold SemiConden" pitchFamily="34" charset="0"/>
                  <a:ea typeface="나눔스퀘어 Bold" pitchFamily="50" charset="-127"/>
                </a:rPr>
                <a:t>3</a:t>
              </a:r>
              <a:endParaRPr lang="ko-KR" altLang="en-US" sz="1000" b="1" dirty="0">
                <a:solidFill>
                  <a:srgbClr val="FF0000"/>
                </a:solidFill>
                <a:latin typeface="Bahnschrift SemiBold SemiConden" pitchFamily="34" charset="0"/>
                <a:ea typeface="나눔스퀘어 Bold" pitchFamily="50" charset="-127"/>
              </a:endParaRPr>
            </a:p>
          </p:txBody>
        </p:sp>
        <p:sp>
          <p:nvSpPr>
            <p:cNvPr id="8" name="타원형 설명선 68"/>
            <p:cNvSpPr/>
            <p:nvPr/>
          </p:nvSpPr>
          <p:spPr>
            <a:xfrm>
              <a:off x="7603858" y="4986976"/>
              <a:ext cx="179705" cy="179705"/>
            </a:xfrm>
            <a:prstGeom prst="wedgeEllipseCallout">
              <a:avLst>
                <a:gd name="adj1" fmla="val -53391"/>
                <a:gd name="adj2" fmla="val 55355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rgbClr val="FF0000"/>
                  </a:solidFill>
                  <a:latin typeface="Bahnschrift SemiBold SemiConden" pitchFamily="34" charset="0"/>
                  <a:ea typeface="나눔스퀘어 Bold" pitchFamily="50" charset="-127"/>
                </a:rPr>
                <a:t>4</a:t>
              </a:r>
              <a:endParaRPr lang="ko-KR" altLang="en-US" sz="1000" b="1" dirty="0">
                <a:solidFill>
                  <a:srgbClr val="FF0000"/>
                </a:solidFill>
                <a:latin typeface="Bahnschrift SemiBold SemiConden" pitchFamily="34" charset="0"/>
                <a:ea typeface="나눔스퀘어 Bold" pitchFamily="50" charset="-127"/>
              </a:endParaRPr>
            </a:p>
          </p:txBody>
        </p:sp>
      </p:grpSp>
      <p:sp>
        <p:nvSpPr>
          <p:cNvPr id="9" name="직사각형 37">
            <a:extLst>
              <a:ext uri="{FF2B5EF4-FFF2-40B4-BE49-F238E27FC236}">
                <a16:creationId xmlns:a16="http://schemas.microsoft.com/office/drawing/2014/main" xmlns="" id="{4C2F8502-AE92-A03F-5D51-AD54C9148D8F}"/>
              </a:ext>
            </a:extLst>
          </p:cNvPr>
          <p:cNvSpPr/>
          <p:nvPr/>
        </p:nvSpPr>
        <p:spPr>
          <a:xfrm>
            <a:off x="540631" y="6380085"/>
            <a:ext cx="6480000" cy="169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vào menu “Dữ liệu doanh nghiệp” để chuyển đến màn hình dữ liệu doanh nghiệp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 từ khóa “Tên doanh nghiệp” và ấn nút “Tra cứu” để tìm doanh nghiệp theo điều kiện.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cứu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 sách các doanh nghiệp đã đăng ký trên hệ thống. Chọn một doanh 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trong danh sách để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chi tiết doanh nghiệp.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nút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Thêm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để chuyển đến màn hình đăng ký doanh nghiệp mới.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664922B-BD76-C0EA-2CE2-CD38BD6C93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9" y="2849862"/>
            <a:ext cx="6809422" cy="3169023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Cơ sở sản 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69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vào menu 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 chuyển đến danh sách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 vào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từ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tên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và ấn nút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cứu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theo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/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cứu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endParaRPr lang="vi-VN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 thị danh sách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hệ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thống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Chọn một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trong danh sách để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chi tiết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nút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Thêm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để chuyển đến màn hình đăng ký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mới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danh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sách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cơ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sở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xuất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96446597-90CA-E8B5-3B2D-EDA0745EB0C8}"/>
              </a:ext>
            </a:extLst>
          </p:cNvPr>
          <p:cNvSpPr/>
          <p:nvPr/>
        </p:nvSpPr>
        <p:spPr>
          <a:xfrm>
            <a:off x="391210" y="4316723"/>
            <a:ext cx="755725" cy="17970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1" name="타원형 설명선 68">
            <a:extLst>
              <a:ext uri="{FF2B5EF4-FFF2-40B4-BE49-F238E27FC236}">
                <a16:creationId xmlns:a16="http://schemas.microsoft.com/office/drawing/2014/main" xmlns="" id="{9BB97C3D-2179-86CA-3064-0082CB3A928D}"/>
              </a:ext>
            </a:extLst>
          </p:cNvPr>
          <p:cNvSpPr/>
          <p:nvPr/>
        </p:nvSpPr>
        <p:spPr>
          <a:xfrm>
            <a:off x="1007338" y="4082911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2" name="직사각형 90">
            <a:extLst>
              <a:ext uri="{FF2B5EF4-FFF2-40B4-BE49-F238E27FC236}">
                <a16:creationId xmlns:a16="http://schemas.microsoft.com/office/drawing/2014/main" xmlns="" id="{04EF7704-4856-4F63-24E2-0A2CE6D900FD}"/>
              </a:ext>
            </a:extLst>
          </p:cNvPr>
          <p:cNvSpPr/>
          <p:nvPr/>
        </p:nvSpPr>
        <p:spPr>
          <a:xfrm>
            <a:off x="1228408" y="3402485"/>
            <a:ext cx="5918375" cy="43204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30D25E1E-EB17-4C24-6B9A-3BF8E3A004E4}"/>
              </a:ext>
            </a:extLst>
          </p:cNvPr>
          <p:cNvSpPr/>
          <p:nvPr/>
        </p:nvSpPr>
        <p:spPr>
          <a:xfrm>
            <a:off x="1228408" y="3875138"/>
            <a:ext cx="5918375" cy="179559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4" name="직사각형 90">
            <a:extLst>
              <a:ext uri="{FF2B5EF4-FFF2-40B4-BE49-F238E27FC236}">
                <a16:creationId xmlns:a16="http://schemas.microsoft.com/office/drawing/2014/main" xmlns="" id="{CD13C5CE-2696-0BFD-B34B-E0789D7D1C24}"/>
              </a:ext>
            </a:extLst>
          </p:cNvPr>
          <p:cNvSpPr/>
          <p:nvPr/>
        </p:nvSpPr>
        <p:spPr>
          <a:xfrm>
            <a:off x="6851729" y="5725390"/>
            <a:ext cx="324036" cy="12594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5" name="타원형 설명선 68">
            <a:extLst>
              <a:ext uri="{FF2B5EF4-FFF2-40B4-BE49-F238E27FC236}">
                <a16:creationId xmlns:a16="http://schemas.microsoft.com/office/drawing/2014/main" xmlns="" id="{BCBB8E2A-12D4-20EE-42B9-7E825FEBC166}"/>
              </a:ext>
            </a:extLst>
          </p:cNvPr>
          <p:cNvSpPr/>
          <p:nvPr/>
        </p:nvSpPr>
        <p:spPr>
          <a:xfrm>
            <a:off x="6967078" y="3302895"/>
            <a:ext cx="179705" cy="18806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7" name="타원형 설명선 68">
            <a:extLst>
              <a:ext uri="{FF2B5EF4-FFF2-40B4-BE49-F238E27FC236}">
                <a16:creationId xmlns:a16="http://schemas.microsoft.com/office/drawing/2014/main" xmlns="" id="{102DAED6-D98F-32AC-1C28-A88D42FEBE27}"/>
              </a:ext>
            </a:extLst>
          </p:cNvPr>
          <p:cNvSpPr/>
          <p:nvPr/>
        </p:nvSpPr>
        <p:spPr>
          <a:xfrm>
            <a:off x="7195600" y="3695433"/>
            <a:ext cx="174280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8" name="타원형 설명선 68">
            <a:extLst>
              <a:ext uri="{FF2B5EF4-FFF2-40B4-BE49-F238E27FC236}">
                <a16:creationId xmlns:a16="http://schemas.microsoft.com/office/drawing/2014/main" xmlns="" id="{3ACC7100-C2BE-A440-33A0-2807253F5843}"/>
              </a:ext>
            </a:extLst>
          </p:cNvPr>
          <p:cNvSpPr/>
          <p:nvPr/>
        </p:nvSpPr>
        <p:spPr>
          <a:xfrm>
            <a:off x="7207813" y="5538882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4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293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74575" y="2849958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ko-KR" sz="2159" dirty="0">
                <a:latin typeface="Bahnschrift SemiBold SemiConden" panose="020B0502040204020203" pitchFamily="34" charset="0"/>
              </a:rPr>
              <a:t>.</a:t>
            </a:r>
            <a:endParaRPr lang="ko-KR" altLang="en-US" sz="2159" dirty="0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7B9E0506-12E4-A737-0E17-8F7FD15A6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62" y="2825749"/>
            <a:ext cx="6867461" cy="3292726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C.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Cơ sở sản 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23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chi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tiết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xuất.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mới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Hủy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quay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lại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endParaRPr lang="vi-VN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đăng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ký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cơ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sở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xuất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mới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6480236" y="3474492"/>
            <a:ext cx="720394" cy="14401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5436815" y="3356898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05F58D4C-273F-426C-7B68-F118385EC7D2}"/>
              </a:ext>
            </a:extLst>
          </p:cNvPr>
          <p:cNvSpPr/>
          <p:nvPr/>
        </p:nvSpPr>
        <p:spPr>
          <a:xfrm>
            <a:off x="1224347" y="3618508"/>
            <a:ext cx="5976283" cy="1054052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4" name="타원형 설명선 68">
            <a:extLst>
              <a:ext uri="{FF2B5EF4-FFF2-40B4-BE49-F238E27FC236}">
                <a16:creationId xmlns:a16="http://schemas.microsoft.com/office/drawing/2014/main" xmlns="" id="{65EF9743-4E30-4E61-D97E-A2594B0C3BF4}"/>
              </a:ext>
            </a:extLst>
          </p:cNvPr>
          <p:cNvSpPr/>
          <p:nvPr/>
        </p:nvSpPr>
        <p:spPr>
          <a:xfrm>
            <a:off x="7013175" y="3212882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234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59610262-3925-5EDB-A80A-7A7C532D9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30" y="2796426"/>
            <a:ext cx="6801752" cy="3292725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C.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Cơ sở sản 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Sửa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sửa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“Danh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quay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lại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chi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tiết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endParaRPr lang="vi-VN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thông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tin chi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tiết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vi-VN" altLang="ko-KR" sz="1100" i="1" dirty="0">
                <a:latin typeface="Bahnschrift SemiBold SemiConden" panose="020B0502040204020203" pitchFamily="34" charset="0"/>
              </a:rPr>
              <a:t>cơ sở sản xuất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1152338" y="3711099"/>
            <a:ext cx="5990757" cy="87951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6963391" y="3281108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80AC1677-89B8-10BC-3653-62651EC3913D}"/>
              </a:ext>
            </a:extLst>
          </p:cNvPr>
          <p:cNvSpPr/>
          <p:nvPr/>
        </p:nvSpPr>
        <p:spPr>
          <a:xfrm>
            <a:off x="6516935" y="3462375"/>
            <a:ext cx="626160" cy="219399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1" name="타원형 설명선 68">
            <a:extLst>
              <a:ext uri="{FF2B5EF4-FFF2-40B4-BE49-F238E27FC236}">
                <a16:creationId xmlns:a16="http://schemas.microsoft.com/office/drawing/2014/main" xmlns="" id="{6F2DEBA8-0975-4D2C-9539-AEA55257EA48}"/>
              </a:ext>
            </a:extLst>
          </p:cNvPr>
          <p:cNvSpPr/>
          <p:nvPr/>
        </p:nvSpPr>
        <p:spPr>
          <a:xfrm>
            <a:off x="5436815" y="3488523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910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AEBC534C-2620-60D6-6BE8-B6DF610713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01" y="2808005"/>
            <a:ext cx="6840001" cy="3246281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C.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Cơ sở sản 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23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chi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tiết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mới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Hủy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 tin cơ sở sản xuẩt đã sửa.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/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endParaRPr lang="vi-VN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sửa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thông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tin chi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tiết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vi-VN" altLang="ko-KR" sz="1100" i="1" dirty="0">
                <a:latin typeface="Bahnschrift SemiBold SemiConden" panose="020B0502040204020203" pitchFamily="34" charset="0"/>
              </a:rPr>
              <a:t>cơ sở sản xuất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2" name="직사각형 90">
            <a:extLst>
              <a:ext uri="{FF2B5EF4-FFF2-40B4-BE49-F238E27FC236}">
                <a16:creationId xmlns:a16="http://schemas.microsoft.com/office/drawing/2014/main" xmlns="" id="{418B906C-AFA2-92D0-5DB7-F06F165B9119}"/>
              </a:ext>
            </a:extLst>
          </p:cNvPr>
          <p:cNvSpPr/>
          <p:nvPr/>
        </p:nvSpPr>
        <p:spPr>
          <a:xfrm>
            <a:off x="6515481" y="3351429"/>
            <a:ext cx="685149" cy="12292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3" name="타원형 설명선 68">
            <a:extLst>
              <a:ext uri="{FF2B5EF4-FFF2-40B4-BE49-F238E27FC236}">
                <a16:creationId xmlns:a16="http://schemas.microsoft.com/office/drawing/2014/main" xmlns="" id="{0EC9173F-8590-CC9E-D7F1-D07983C71E8F}"/>
              </a:ext>
            </a:extLst>
          </p:cNvPr>
          <p:cNvSpPr/>
          <p:nvPr/>
        </p:nvSpPr>
        <p:spPr>
          <a:xfrm>
            <a:off x="5652839" y="3298735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4" name="직사각형 90">
            <a:extLst>
              <a:ext uri="{FF2B5EF4-FFF2-40B4-BE49-F238E27FC236}">
                <a16:creationId xmlns:a16="http://schemas.microsoft.com/office/drawing/2014/main" xmlns="" id="{8625962A-FB34-F66C-40C6-FA3DBA1DCA76}"/>
              </a:ext>
            </a:extLst>
          </p:cNvPr>
          <p:cNvSpPr/>
          <p:nvPr/>
        </p:nvSpPr>
        <p:spPr>
          <a:xfrm>
            <a:off x="1224347" y="3548454"/>
            <a:ext cx="5968455" cy="790134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8" name="타원형 설명선 68">
            <a:extLst>
              <a:ext uri="{FF2B5EF4-FFF2-40B4-BE49-F238E27FC236}">
                <a16:creationId xmlns:a16="http://schemas.microsoft.com/office/drawing/2014/main" xmlns="" id="{AFFF23CE-7432-129F-2F6C-1B290CD256E9}"/>
              </a:ext>
            </a:extLst>
          </p:cNvPr>
          <p:cNvSpPr/>
          <p:nvPr/>
        </p:nvSpPr>
        <p:spPr>
          <a:xfrm>
            <a:off x="6958063" y="3097626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46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F583DE73-C765-901B-80A9-61459EEC1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1" y="2825749"/>
            <a:ext cx="6853492" cy="3278282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Dữ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liệu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sản phẩm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vào menu 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 chuyển đến danh sách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 vào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từ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tên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và ấn nút “Tìm kiếm”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theo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 thị danh sách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hệ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thống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Chọn một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trong danh sách để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chi tiết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nút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để chuyển đến màn hình đăng ký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mới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danh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sách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dữ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phẩm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96446597-90CA-E8B5-3B2D-EDA0745EB0C8}"/>
              </a:ext>
            </a:extLst>
          </p:cNvPr>
          <p:cNvSpPr/>
          <p:nvPr/>
        </p:nvSpPr>
        <p:spPr>
          <a:xfrm>
            <a:off x="360630" y="4467586"/>
            <a:ext cx="755725" cy="13808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1" name="타원형 설명선 68">
            <a:extLst>
              <a:ext uri="{FF2B5EF4-FFF2-40B4-BE49-F238E27FC236}">
                <a16:creationId xmlns:a16="http://schemas.microsoft.com/office/drawing/2014/main" xmlns="" id="{9BB97C3D-2179-86CA-3064-0082CB3A928D}"/>
              </a:ext>
            </a:extLst>
          </p:cNvPr>
          <p:cNvSpPr/>
          <p:nvPr/>
        </p:nvSpPr>
        <p:spPr>
          <a:xfrm>
            <a:off x="936650" y="4239502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2" name="직사각형 90">
            <a:extLst>
              <a:ext uri="{FF2B5EF4-FFF2-40B4-BE49-F238E27FC236}">
                <a16:creationId xmlns:a16="http://schemas.microsoft.com/office/drawing/2014/main" xmlns="" id="{04EF7704-4856-4F63-24E2-0A2CE6D900FD}"/>
              </a:ext>
            </a:extLst>
          </p:cNvPr>
          <p:cNvSpPr/>
          <p:nvPr/>
        </p:nvSpPr>
        <p:spPr>
          <a:xfrm>
            <a:off x="1368363" y="3419063"/>
            <a:ext cx="5832268" cy="25287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30D25E1E-EB17-4C24-6B9A-3BF8E3A004E4}"/>
              </a:ext>
            </a:extLst>
          </p:cNvPr>
          <p:cNvSpPr/>
          <p:nvPr/>
        </p:nvSpPr>
        <p:spPr>
          <a:xfrm>
            <a:off x="1260350" y="3695117"/>
            <a:ext cx="5915127" cy="1651583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4" name="직사각형 90">
            <a:extLst>
              <a:ext uri="{FF2B5EF4-FFF2-40B4-BE49-F238E27FC236}">
                <a16:creationId xmlns:a16="http://schemas.microsoft.com/office/drawing/2014/main" xmlns="" id="{CD13C5CE-2696-0BFD-B34B-E0789D7D1C24}"/>
              </a:ext>
            </a:extLst>
          </p:cNvPr>
          <p:cNvSpPr/>
          <p:nvPr/>
        </p:nvSpPr>
        <p:spPr>
          <a:xfrm>
            <a:off x="6692198" y="5531147"/>
            <a:ext cx="508433" cy="179704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5" name="타원형 설명선 68">
            <a:extLst>
              <a:ext uri="{FF2B5EF4-FFF2-40B4-BE49-F238E27FC236}">
                <a16:creationId xmlns:a16="http://schemas.microsoft.com/office/drawing/2014/main" xmlns="" id="{BCBB8E2A-12D4-20EE-42B9-7E825FEBC166}"/>
              </a:ext>
            </a:extLst>
          </p:cNvPr>
          <p:cNvSpPr/>
          <p:nvPr/>
        </p:nvSpPr>
        <p:spPr>
          <a:xfrm>
            <a:off x="6408923" y="3164636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7" name="타원형 설명선 68">
            <a:extLst>
              <a:ext uri="{FF2B5EF4-FFF2-40B4-BE49-F238E27FC236}">
                <a16:creationId xmlns:a16="http://schemas.microsoft.com/office/drawing/2014/main" xmlns="" id="{102DAED6-D98F-32AC-1C28-A88D42FEBE27}"/>
              </a:ext>
            </a:extLst>
          </p:cNvPr>
          <p:cNvSpPr/>
          <p:nvPr/>
        </p:nvSpPr>
        <p:spPr>
          <a:xfrm>
            <a:off x="6995773" y="3639260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8" name="타원형 설명선 68">
            <a:extLst>
              <a:ext uri="{FF2B5EF4-FFF2-40B4-BE49-F238E27FC236}">
                <a16:creationId xmlns:a16="http://schemas.microsoft.com/office/drawing/2014/main" xmlns="" id="{3ACC7100-C2BE-A440-33A0-2807253F5843}"/>
              </a:ext>
            </a:extLst>
          </p:cNvPr>
          <p:cNvSpPr/>
          <p:nvPr/>
        </p:nvSpPr>
        <p:spPr>
          <a:xfrm>
            <a:off x="7069810" y="5278711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4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4444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A3395A5F-5F11-A822-BEDD-34E5BF0183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2" y="2835626"/>
            <a:ext cx="6840000" cy="3282850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Dữ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liệu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sản phẩm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chi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tiết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Đính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kèm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tin/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ảnh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giấy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bố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Hủy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quay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lại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có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Xong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Thông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tự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động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với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máy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đăng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ký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dữ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mới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6780552" y="4362542"/>
            <a:ext cx="369999" cy="11771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6600847" y="3175745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05F58D4C-273F-426C-7B68-F118385EC7D2}"/>
              </a:ext>
            </a:extLst>
          </p:cNvPr>
          <p:cNvSpPr/>
          <p:nvPr/>
        </p:nvSpPr>
        <p:spPr>
          <a:xfrm>
            <a:off x="1224347" y="3391127"/>
            <a:ext cx="5926205" cy="2135593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4" name="타원형 설명선 68">
            <a:extLst>
              <a:ext uri="{FF2B5EF4-FFF2-40B4-BE49-F238E27FC236}">
                <a16:creationId xmlns:a16="http://schemas.microsoft.com/office/drawing/2014/main" xmlns="" id="{65EF9743-4E30-4E61-D97E-A2594B0C3BF4}"/>
              </a:ext>
            </a:extLst>
          </p:cNvPr>
          <p:cNvSpPr/>
          <p:nvPr/>
        </p:nvSpPr>
        <p:spPr>
          <a:xfrm>
            <a:off x="6894821" y="4168993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2" name="직사각형 90">
            <a:extLst>
              <a:ext uri="{FF2B5EF4-FFF2-40B4-BE49-F238E27FC236}">
                <a16:creationId xmlns:a16="http://schemas.microsoft.com/office/drawing/2014/main" xmlns="" id="{028DED17-47F9-5280-3EC1-BAC24E2D8827}"/>
              </a:ext>
            </a:extLst>
          </p:cNvPr>
          <p:cNvSpPr/>
          <p:nvPr/>
        </p:nvSpPr>
        <p:spPr>
          <a:xfrm>
            <a:off x="6552937" y="5567671"/>
            <a:ext cx="637769" cy="17970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3" name="타원형 설명선 68">
            <a:extLst>
              <a:ext uri="{FF2B5EF4-FFF2-40B4-BE49-F238E27FC236}">
                <a16:creationId xmlns:a16="http://schemas.microsoft.com/office/drawing/2014/main" xmlns="" id="{DE44FD8D-1798-0927-4169-83526789E3C6}"/>
              </a:ext>
            </a:extLst>
          </p:cNvPr>
          <p:cNvSpPr/>
          <p:nvPr/>
        </p:nvSpPr>
        <p:spPr>
          <a:xfrm>
            <a:off x="6894821" y="5348700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6277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Thông tin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tham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khảo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1E23C96-CA75-AD7B-79E2-A0798FAD6BAF}"/>
              </a:ext>
            </a:extLst>
          </p:cNvPr>
          <p:cNvSpPr txBox="1"/>
          <p:nvPr/>
        </p:nvSpPr>
        <p:spPr>
          <a:xfrm>
            <a:off x="360631" y="1026220"/>
            <a:ext cx="6840000" cy="41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Bahnschrift SemiBold SemiConden" panose="020B0502040204020203" pitchFamily="34" charset="0"/>
              </a:rPr>
              <a:t>Vui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lòng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quét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mã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QR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để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truy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cập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các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văn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tài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liên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quan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đến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buổi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tập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huấn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.</a:t>
            </a:r>
            <a:endParaRPr lang="en-US" altLang="ko-KR" sz="12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23B895-D814-FD0A-C09B-B73673D8F24A}"/>
              </a:ext>
            </a:extLst>
          </p:cNvPr>
          <p:cNvSpPr txBox="1"/>
          <p:nvPr/>
        </p:nvSpPr>
        <p:spPr>
          <a:xfrm>
            <a:off x="374916" y="4974995"/>
            <a:ext cx="3405715" cy="371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 err="1">
                <a:latin typeface="Bahnschrift SemiBold SemiConden" panose="020B0502040204020203" pitchFamily="34" charset="0"/>
              </a:rPr>
              <a:t>Tài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tập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huấn</a:t>
            </a:r>
            <a:endParaRPr lang="en-US" altLang="ko-KR" sz="1100" dirty="0">
              <a:latin typeface="Bahnschrift SemiBold SemiConden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36EB5A6-2B6B-D014-2C54-B87A07819E04}"/>
              </a:ext>
            </a:extLst>
          </p:cNvPr>
          <p:cNvSpPr txBox="1"/>
          <p:nvPr/>
        </p:nvSpPr>
        <p:spPr>
          <a:xfrm>
            <a:off x="3795296" y="4974994"/>
            <a:ext cx="3405715" cy="371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 err="1">
                <a:latin typeface="Bahnschrift SemiBold SemiConden" panose="020B0502040204020203" pitchFamily="34" charset="0"/>
              </a:rPr>
              <a:t>Khảo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sát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đánh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giá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buổi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tập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huấn</a:t>
            </a:r>
            <a:endParaRPr lang="en-US" altLang="ko-KR" sz="1100" dirty="0">
              <a:latin typeface="Bahnschrift SemiBold SemiConden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9A2B528-9D27-EFB4-E7C0-D0BFB1DC47F7}"/>
              </a:ext>
            </a:extLst>
          </p:cNvPr>
          <p:cNvSpPr txBox="1"/>
          <p:nvPr/>
        </p:nvSpPr>
        <p:spPr>
          <a:xfrm>
            <a:off x="2076981" y="8953936"/>
            <a:ext cx="3405715" cy="371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>
                <a:latin typeface="Bahnschrift SemiBold SemiConden" panose="020B0502040204020203" pitchFamily="34" charset="0"/>
              </a:rPr>
              <a:t>Thông tin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tài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khoản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đăng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nhập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hệ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thống</a:t>
            </a:r>
            <a:endParaRPr lang="en-US" altLang="ko-KR" sz="1100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FBE5082-A78C-599B-E669-5A80F1E75625}"/>
              </a:ext>
            </a:extLst>
          </p:cNvPr>
          <p:cNvSpPr/>
          <p:nvPr/>
        </p:nvSpPr>
        <p:spPr>
          <a:xfrm>
            <a:off x="637773" y="2094994"/>
            <a:ext cx="2880000" cy="288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4979CCC-2707-7614-4743-B1CADBA76C80}"/>
              </a:ext>
            </a:extLst>
          </p:cNvPr>
          <p:cNvSpPr/>
          <p:nvPr/>
        </p:nvSpPr>
        <p:spPr>
          <a:xfrm>
            <a:off x="4058153" y="2094994"/>
            <a:ext cx="2880000" cy="288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4160CFF-4F9E-9897-D91C-E01FC0DEC3CF}"/>
              </a:ext>
            </a:extLst>
          </p:cNvPr>
          <p:cNvSpPr/>
          <p:nvPr/>
        </p:nvSpPr>
        <p:spPr>
          <a:xfrm>
            <a:off x="2339838" y="6066780"/>
            <a:ext cx="2880000" cy="288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xmlns="" id="{07A22CA7-FFFF-5D14-0E94-56EA59DDF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153" y="2274994"/>
            <a:ext cx="2520000" cy="2520000"/>
          </a:xfrm>
          <a:prstGeom prst="rect">
            <a:avLst/>
          </a:prstGeom>
        </p:spPr>
      </p:pic>
      <p:pic>
        <p:nvPicPr>
          <p:cNvPr id="10" name="Picture 9" descr="A qr code with black squares&#10;&#10;Description automatically generated">
            <a:extLst>
              <a:ext uri="{FF2B5EF4-FFF2-40B4-BE49-F238E27FC236}">
                <a16:creationId xmlns:a16="http://schemas.microsoft.com/office/drawing/2014/main" xmlns="" id="{5FA546CE-9BA7-384E-CD18-87B823E16A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838" y="6246780"/>
            <a:ext cx="2520000" cy="2520000"/>
          </a:xfrm>
          <a:prstGeom prst="rect">
            <a:avLst/>
          </a:prstGeom>
        </p:spPr>
      </p:pic>
      <p:pic>
        <p:nvPicPr>
          <p:cNvPr id="15" name="Picture 14" descr="A qr code with black squares&#10;&#10;Description automatically generated">
            <a:extLst>
              <a:ext uri="{FF2B5EF4-FFF2-40B4-BE49-F238E27FC236}">
                <a16:creationId xmlns:a16="http://schemas.microsoft.com/office/drawing/2014/main" xmlns="" id="{08CEB0E7-07F2-9D0B-8C9D-0565FA667F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73" y="2274994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4730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53068</TotalTime>
  <Words>1002</Words>
  <Application>Microsoft Office PowerPoint</Application>
  <PresentationFormat>Custom</PresentationFormat>
  <Paragraphs>120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Arial</vt:lpstr>
      <vt:lpstr>HY헤드라인M</vt:lpstr>
      <vt:lpstr>Wingdings</vt:lpstr>
      <vt:lpstr>HY견명조</vt:lpstr>
      <vt:lpstr>-웹윤고딕130</vt:lpstr>
      <vt:lpstr>나눔고딕 Bold</vt:lpstr>
      <vt:lpstr>Times New Roman</vt:lpstr>
      <vt:lpstr>나눔고딕</vt:lpstr>
      <vt:lpstr>맑은 고딕</vt:lpstr>
      <vt:lpstr>나눔스퀘어 Bold</vt:lpstr>
      <vt:lpstr>바탕체</vt:lpstr>
      <vt:lpstr>Bahnschrift SemiBold SemiConden</vt:lpstr>
      <vt:lpstr>디자인 사용자 지정</vt:lpstr>
      <vt:lpstr>7_Office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jiwon</dc:creator>
  <cp:lastModifiedBy>HP</cp:lastModifiedBy>
  <cp:revision>2990</cp:revision>
  <cp:lastPrinted>2018-03-29T02:29:41Z</cp:lastPrinted>
  <dcterms:created xsi:type="dcterms:W3CDTF">2011-05-05T18:36:24Z</dcterms:created>
  <dcterms:modified xsi:type="dcterms:W3CDTF">2024-03-22T01:49:43Z</dcterms:modified>
</cp:coreProperties>
</file>