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>
  <p:sldMasterIdLst>
    <p:sldMasterId id="2147483648" r:id="rId1"/>
    <p:sldMasterId id="2147483652" r:id="rId2"/>
  </p:sldMasterIdLst>
  <p:notesMasterIdLst>
    <p:notesMasterId r:id="rId32"/>
  </p:notesMasterIdLst>
  <p:handoutMasterIdLst>
    <p:handoutMasterId r:id="rId33"/>
  </p:handoutMasterIdLst>
  <p:sldIdLst>
    <p:sldId id="1216" r:id="rId3"/>
    <p:sldId id="1256" r:id="rId4"/>
    <p:sldId id="1459" r:id="rId5"/>
    <p:sldId id="1460" r:id="rId6"/>
    <p:sldId id="1461" r:id="rId7"/>
    <p:sldId id="1462" r:id="rId8"/>
    <p:sldId id="1463" r:id="rId9"/>
    <p:sldId id="1464" r:id="rId10"/>
    <p:sldId id="1465" r:id="rId11"/>
    <p:sldId id="1466" r:id="rId12"/>
    <p:sldId id="1487" r:id="rId13"/>
    <p:sldId id="1467" r:id="rId14"/>
    <p:sldId id="1468" r:id="rId15"/>
    <p:sldId id="1469" r:id="rId16"/>
    <p:sldId id="1470" r:id="rId17"/>
    <p:sldId id="1471" r:id="rId18"/>
    <p:sldId id="1472" r:id="rId19"/>
    <p:sldId id="1473" r:id="rId20"/>
    <p:sldId id="1485" r:id="rId21"/>
    <p:sldId id="1474" r:id="rId22"/>
    <p:sldId id="1475" r:id="rId23"/>
    <p:sldId id="1476" r:id="rId24"/>
    <p:sldId id="1486" r:id="rId25"/>
    <p:sldId id="1478" r:id="rId26"/>
    <p:sldId id="1479" r:id="rId27"/>
    <p:sldId id="1481" r:id="rId28"/>
    <p:sldId id="1482" r:id="rId29"/>
    <p:sldId id="1483" r:id="rId30"/>
    <p:sldId id="1484" r:id="rId31"/>
  </p:sldIdLst>
  <p:sldSz cx="7561263" cy="10693400"/>
  <p:notesSz cx="6797675" cy="9926638"/>
  <p:embeddedFontLst>
    <p:embeddedFont>
      <p:font typeface="Bahnschrift SemiBold SemiConden" charset="0"/>
      <p:regular r:id="rId34"/>
      <p:bold r:id="rId35"/>
    </p:embeddedFont>
    <p:embeddedFont>
      <p:font typeface="HY견명조" charset="-127"/>
      <p:regular r:id="rId36"/>
    </p:embeddedFont>
    <p:embeddedFont>
      <p:font typeface="나눔고딕" charset="-127"/>
      <p:regular r:id="rId37"/>
    </p:embeddedFont>
    <p:embeddedFont>
      <p:font typeface="맑은 고딕" pitchFamily="34" charset="-127"/>
      <p:regular r:id="rId38"/>
      <p:bold r:id="rId39"/>
    </p:embeddedFont>
  </p:embeddedFontLst>
  <p:defaultTextStyle>
    <a:defPPr>
      <a:defRPr lang="ko-KR"/>
    </a:defPPr>
    <a:lvl1pPr marL="0" algn="l" defTabSz="99568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840" algn="l" defTabSz="99568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680" algn="l" defTabSz="99568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520" algn="l" defTabSz="99568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0725" algn="l" defTabSz="99568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8565" algn="l" defTabSz="99568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6405" algn="l" defTabSz="99568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245" algn="l" defTabSz="99568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085" algn="l" defTabSz="99568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1117394-421D-4676-B571-B25514BF0558}">
          <p14:sldIdLst>
            <p14:sldId id="1216"/>
            <p14:sldId id="1256"/>
          </p14:sldIdLst>
        </p14:section>
        <p14:section name="Đăng nhập" id="{C2ACA7D5-3036-4FFB-AC4F-E95C9113E2ED}">
          <p14:sldIdLst>
            <p14:sldId id="1459"/>
          </p14:sldIdLst>
        </p14:section>
        <p14:section name="Thông tin tài khoản" id="{113F1EEE-5008-4FF8-9A28-8549D32CE40D}">
          <p14:sldIdLst>
            <p14:sldId id="1460"/>
            <p14:sldId id="1461"/>
            <p14:sldId id="1462"/>
          </p14:sldIdLst>
        </p14:section>
        <p14:section name="Báo cáo 6 tháng" id="{50F86C83-9CEF-4756-997C-6421C9671D26}">
          <p14:sldIdLst>
            <p14:sldId id="1463"/>
            <p14:sldId id="1464"/>
            <p14:sldId id="1465"/>
            <p14:sldId id="1466"/>
            <p14:sldId id="1487"/>
            <p14:sldId id="1467"/>
            <p14:sldId id="1468"/>
            <p14:sldId id="1469"/>
          </p14:sldIdLst>
        </p14:section>
        <p14:section name="Báo cáo 12 tháng" id="{8337E08A-801D-4EFD-978F-D6F5BAC2E22C}">
          <p14:sldIdLst>
            <p14:sldId id="1470"/>
            <p14:sldId id="1471"/>
            <p14:sldId id="1472"/>
            <p14:sldId id="1473"/>
            <p14:sldId id="1485"/>
            <p14:sldId id="1474"/>
            <p14:sldId id="1475"/>
            <p14:sldId id="1476"/>
          </p14:sldIdLst>
        </p14:section>
        <p14:section name="Báo cáo tháng hành động" id="{8527E6CA-AA28-478E-8754-544AD1043C57}">
          <p14:sldIdLst>
            <p14:sldId id="1486"/>
            <p14:sldId id="1478"/>
            <p14:sldId id="1479"/>
            <p14:sldId id="1481"/>
            <p14:sldId id="1482"/>
            <p14:sldId id="1483"/>
          </p14:sldIdLst>
        </p14:section>
        <p14:section name="Đăng xuất" id="{C55A4D3A-5CC1-48D1-A2EB-B359FE8CF21D}">
          <p14:sldIdLst>
            <p14:sldId id="1484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6090">
          <p15:clr>
            <a:srgbClr val="A4A3A4"/>
          </p15:clr>
        </p15:guide>
        <p15:guide id="2" orient="horz" pos="646">
          <p15:clr>
            <a:srgbClr val="A4A3A4"/>
          </p15:clr>
        </p15:guide>
        <p15:guide id="3" pos="4536">
          <p15:clr>
            <a:srgbClr val="A4A3A4"/>
          </p15:clr>
        </p15:guide>
        <p15:guide id="4" pos="227">
          <p15:clr>
            <a:srgbClr val="A4A3A4"/>
          </p15:clr>
        </p15:guide>
        <p15:guide id="5" orient="horz" pos="1801">
          <p15:clr>
            <a:srgbClr val="A4A3A4"/>
          </p15:clr>
        </p15:guide>
        <p15:guide id="6" orient="horz" pos="1916">
          <p15:clr>
            <a:srgbClr val="A4A3A4"/>
          </p15:clr>
        </p15:guide>
        <p15:guide id="7" orient="horz" pos="45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ACF7"/>
    <a:srgbClr val="FFFFFF"/>
    <a:srgbClr val="C0C0C0"/>
    <a:srgbClr val="C6D9F1"/>
    <a:srgbClr val="595959"/>
    <a:srgbClr val="4C4C51"/>
    <a:srgbClr val="9DE6FD"/>
    <a:srgbClr val="F9F9F9"/>
    <a:srgbClr val="04B7FF"/>
    <a:srgbClr val="8EB4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493" autoAdjust="0"/>
    <p:restoredTop sz="96081" autoAdjust="0"/>
  </p:normalViewPr>
  <p:slideViewPr>
    <p:cSldViewPr showGuides="1">
      <p:cViewPr>
        <p:scale>
          <a:sx n="83" d="100"/>
          <a:sy n="83" d="100"/>
        </p:scale>
        <p:origin x="-1566" y="1020"/>
      </p:cViewPr>
      <p:guideLst>
        <p:guide orient="horz" pos="6090"/>
        <p:guide orient="horz" pos="646"/>
        <p:guide orient="horz" pos="1801"/>
        <p:guide orient="horz" pos="1916"/>
        <p:guide orient="horz" pos="4502"/>
        <p:guide pos="4536"/>
        <p:guide pos="22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3162" y="10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6.fntdata"/><Relationship Id="rId21" Type="http://schemas.openxmlformats.org/officeDocument/2006/relationships/slide" Target="slides/slide19.xml"/><Relationship Id="rId34" Type="http://schemas.openxmlformats.org/officeDocument/2006/relationships/font" Target="fonts/font1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4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3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2.fntdata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38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h Đặng" userId="d90d8516007d6d71" providerId="LiveId" clId="{60964D68-4201-4E3C-BCE0-F00806205AEF}"/>
    <pc:docChg chg="modSld">
      <pc:chgData name="Linh Đặng" userId="d90d8516007d6d71" providerId="LiveId" clId="{60964D68-4201-4E3C-BCE0-F00806205AEF}" dt="2024-03-13T17:00:54.264" v="1"/>
      <pc:docMkLst>
        <pc:docMk/>
      </pc:docMkLst>
      <pc:sldChg chg="modSp mod">
        <pc:chgData name="Linh Đặng" userId="d90d8516007d6d71" providerId="LiveId" clId="{60964D68-4201-4E3C-BCE0-F00806205AEF}" dt="2024-03-13T16:58:20.505" v="0" actId="20577"/>
        <pc:sldMkLst>
          <pc:docMk/>
          <pc:sldMk cId="0" sldId="1256"/>
        </pc:sldMkLst>
        <pc:spChg chg="mod">
          <ac:chgData name="Linh Đặng" userId="d90d8516007d6d71" providerId="LiveId" clId="{60964D68-4201-4E3C-BCE0-F00806205AEF}" dt="2024-03-13T16:58:20.505" v="0" actId="20577"/>
          <ac:spMkLst>
            <pc:docMk/>
            <pc:sldMk cId="0" sldId="1256"/>
            <ac:spMk id="2" creationId="{00000000-0000-0000-0000-000000000000}"/>
          </ac:spMkLst>
        </pc:spChg>
      </pc:sldChg>
      <pc:sldChg chg="modSp">
        <pc:chgData name="Linh Đặng" userId="d90d8516007d6d71" providerId="LiveId" clId="{60964D68-4201-4E3C-BCE0-F00806205AEF}" dt="2024-03-13T17:00:54.264" v="1"/>
        <pc:sldMkLst>
          <pc:docMk/>
          <pc:sldMk cId="0" sldId="1478"/>
        </pc:sldMkLst>
        <pc:spChg chg="mod">
          <ac:chgData name="Linh Đặng" userId="d90d8516007d6d71" providerId="LiveId" clId="{60964D68-4201-4E3C-BCE0-F00806205AEF}" dt="2024-03-13T17:00:54.264" v="1"/>
          <ac:spMkLst>
            <pc:docMk/>
            <pc:sldMk cId="0" sldId="1478"/>
            <ac:spMk id="26" creationId="{00000000-0000-0000-0000-000000000000}"/>
          </ac:spMkLst>
        </pc:spChg>
      </pc:sldChg>
      <pc:sldChg chg="modSp">
        <pc:chgData name="Linh Đặng" userId="d90d8516007d6d71" providerId="LiveId" clId="{60964D68-4201-4E3C-BCE0-F00806205AEF}" dt="2024-03-13T17:00:54.264" v="1"/>
        <pc:sldMkLst>
          <pc:docMk/>
          <pc:sldMk cId="0" sldId="1479"/>
        </pc:sldMkLst>
        <pc:spChg chg="mod">
          <ac:chgData name="Linh Đặng" userId="d90d8516007d6d71" providerId="LiveId" clId="{60964D68-4201-4E3C-BCE0-F00806205AEF}" dt="2024-03-13T17:00:54.264" v="1"/>
          <ac:spMkLst>
            <pc:docMk/>
            <pc:sldMk cId="0" sldId="1479"/>
            <ac:spMk id="26" creationId="{00000000-0000-0000-0000-000000000000}"/>
          </ac:spMkLst>
        </pc:spChg>
      </pc:sldChg>
      <pc:sldChg chg="modSp">
        <pc:chgData name="Linh Đặng" userId="d90d8516007d6d71" providerId="LiveId" clId="{60964D68-4201-4E3C-BCE0-F00806205AEF}" dt="2024-03-13T17:00:54.264" v="1"/>
        <pc:sldMkLst>
          <pc:docMk/>
          <pc:sldMk cId="0" sldId="1481"/>
        </pc:sldMkLst>
        <pc:spChg chg="mod">
          <ac:chgData name="Linh Đặng" userId="d90d8516007d6d71" providerId="LiveId" clId="{60964D68-4201-4E3C-BCE0-F00806205AEF}" dt="2024-03-13T17:00:54.264" v="1"/>
          <ac:spMkLst>
            <pc:docMk/>
            <pc:sldMk cId="0" sldId="1481"/>
            <ac:spMk id="26" creationId="{00000000-0000-0000-0000-000000000000}"/>
          </ac:spMkLst>
        </pc:spChg>
      </pc:sldChg>
      <pc:sldChg chg="modSp">
        <pc:chgData name="Linh Đặng" userId="d90d8516007d6d71" providerId="LiveId" clId="{60964D68-4201-4E3C-BCE0-F00806205AEF}" dt="2024-03-13T17:00:54.264" v="1"/>
        <pc:sldMkLst>
          <pc:docMk/>
          <pc:sldMk cId="0" sldId="1482"/>
        </pc:sldMkLst>
        <pc:spChg chg="mod">
          <ac:chgData name="Linh Đặng" userId="d90d8516007d6d71" providerId="LiveId" clId="{60964D68-4201-4E3C-BCE0-F00806205AEF}" dt="2024-03-13T17:00:54.264" v="1"/>
          <ac:spMkLst>
            <pc:docMk/>
            <pc:sldMk cId="0" sldId="1482"/>
            <ac:spMk id="26" creationId="{00000000-0000-0000-0000-000000000000}"/>
          </ac:spMkLst>
        </pc:spChg>
      </pc:sldChg>
      <pc:sldChg chg="modSp">
        <pc:chgData name="Linh Đặng" userId="d90d8516007d6d71" providerId="LiveId" clId="{60964D68-4201-4E3C-BCE0-F00806205AEF}" dt="2024-03-13T17:00:54.264" v="1"/>
        <pc:sldMkLst>
          <pc:docMk/>
          <pc:sldMk cId="0" sldId="1483"/>
        </pc:sldMkLst>
        <pc:spChg chg="mod">
          <ac:chgData name="Linh Đặng" userId="d90d8516007d6d71" providerId="LiveId" clId="{60964D68-4201-4E3C-BCE0-F00806205AEF}" dt="2024-03-13T17:00:54.264" v="1"/>
          <ac:spMkLst>
            <pc:docMk/>
            <pc:sldMk cId="0" sldId="1483"/>
            <ac:spMk id="26" creationId="{00000000-0000-0000-0000-000000000000}"/>
          </ac:spMkLst>
        </pc:spChg>
      </pc:sldChg>
      <pc:sldChg chg="modSp">
        <pc:chgData name="Linh Đặng" userId="d90d8516007d6d71" providerId="LiveId" clId="{60964D68-4201-4E3C-BCE0-F00806205AEF}" dt="2024-03-13T17:00:54.264" v="1"/>
        <pc:sldMkLst>
          <pc:docMk/>
          <pc:sldMk cId="0" sldId="1486"/>
        </pc:sldMkLst>
        <pc:spChg chg="mod">
          <ac:chgData name="Linh Đặng" userId="d90d8516007d6d71" providerId="LiveId" clId="{60964D68-4201-4E3C-BCE0-F00806205AEF}" dt="2024-03-13T17:00:54.264" v="1"/>
          <ac:spMkLst>
            <pc:docMk/>
            <pc:sldMk cId="0" sldId="1486"/>
            <ac:spMk id="26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A2DCE6-E7D7-4B65-AA0A-D36FB66899E3}" type="datetimeFigureOut">
              <a:rPr lang="ko-KR" altLang="en-US" smtClean="0"/>
              <a:t>2024-03-22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9F48F3-C8DF-40EE-89D3-A1478F48A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45659" cy="496332"/>
          </a:xfrm>
          <a:prstGeom prst="rect">
            <a:avLst/>
          </a:prstGeom>
        </p:spPr>
        <p:txBody>
          <a:bodyPr vert="horz" lIns="91303" tIns="45652" rIns="91303" bIns="4565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3"/>
            <a:ext cx="2945659" cy="496332"/>
          </a:xfrm>
          <a:prstGeom prst="rect">
            <a:avLst/>
          </a:prstGeom>
        </p:spPr>
        <p:txBody>
          <a:bodyPr vert="horz" lIns="91303" tIns="45652" rIns="91303" bIns="45652" rtlCol="0"/>
          <a:lstStyle>
            <a:lvl1pPr algn="r">
              <a:defRPr sz="1200"/>
            </a:lvl1pPr>
          </a:lstStyle>
          <a:p>
            <a:fld id="{494A19FF-94DB-4E94-9F66-1D3D1FC66D54}" type="datetimeFigureOut">
              <a:rPr lang="ko-KR" altLang="en-US" smtClean="0"/>
              <a:t>2024-03-22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82800" y="744538"/>
            <a:ext cx="263207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03" tIns="45652" rIns="91303" bIns="4565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303" tIns="45652" rIns="91303" bIns="45652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28587"/>
            <a:ext cx="2945659" cy="496332"/>
          </a:xfrm>
          <a:prstGeom prst="rect">
            <a:avLst/>
          </a:prstGeom>
        </p:spPr>
        <p:txBody>
          <a:bodyPr vert="horz" lIns="91303" tIns="45652" rIns="91303" bIns="4565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7"/>
            <a:ext cx="2945659" cy="496332"/>
          </a:xfrm>
          <a:prstGeom prst="rect">
            <a:avLst/>
          </a:prstGeom>
        </p:spPr>
        <p:txBody>
          <a:bodyPr vert="horz" lIns="91303" tIns="45652" rIns="91303" bIns="45652" rtlCol="0" anchor="b"/>
          <a:lstStyle>
            <a:lvl1pPr algn="r">
              <a:defRPr sz="1200"/>
            </a:lvl1pPr>
          </a:lstStyle>
          <a:p>
            <a:fld id="{BA92B7FE-E090-419E-85CC-FE9E9643E8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255248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9568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7840" algn="l" defTabSz="99568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680" algn="l" defTabSz="99568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3520" algn="l" defTabSz="99568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0725" algn="l" defTabSz="99568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8565" algn="l" defTabSz="99568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6405" algn="l" defTabSz="99568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245" algn="l" defTabSz="99568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085" algn="l" defTabSz="99568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10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4209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11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12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13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14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15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16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17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18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6090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19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20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21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22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23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24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25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26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27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28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순서도: 수행의 시작/종료 4"/>
          <p:cNvSpPr/>
          <p:nvPr userDrawn="1"/>
        </p:nvSpPr>
        <p:spPr>
          <a:xfrm>
            <a:off x="3294577" y="10329740"/>
            <a:ext cx="972108" cy="252028"/>
          </a:xfrm>
          <a:prstGeom prst="flowChartTerminator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 Box 24"/>
          <p:cNvSpPr txBox="1">
            <a:spLocks noChangeArrowheads="1"/>
          </p:cNvSpPr>
          <p:nvPr userDrawn="1"/>
        </p:nvSpPr>
        <p:spPr bwMode="auto">
          <a:xfrm>
            <a:off x="3312579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나눔고딕" panose="020D0604000000000000" pitchFamily="50" charset="-127"/>
              </a:rPr>
              <a:t>‹#›</a:t>
            </a:fld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312191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Ⅴ-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‹#›</a:t>
            </a:fld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312191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Ⅶ-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‹#›</a:t>
            </a:fld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312191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Ⅵ-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‹#›</a:t>
            </a:fld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312191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Ⅵ-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‹#›</a:t>
            </a:fld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조견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4"/>
          <p:cNvSpPr txBox="1">
            <a:spLocks noChangeArrowheads="1"/>
          </p:cNvSpPr>
          <p:nvPr userDrawn="1"/>
        </p:nvSpPr>
        <p:spPr bwMode="auto">
          <a:xfrm>
            <a:off x="3312191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조건표</a:t>
            </a: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‹#›</a:t>
            </a:fld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조견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4"/>
          <p:cNvSpPr txBox="1">
            <a:spLocks noChangeArrowheads="1"/>
          </p:cNvSpPr>
          <p:nvPr userDrawn="1"/>
        </p:nvSpPr>
        <p:spPr bwMode="auto">
          <a:xfrm>
            <a:off x="3312191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비교표</a:t>
            </a: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‹#›</a:t>
            </a:fld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4" y="10231543"/>
            <a:ext cx="622300" cy="11631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06145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755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바탕체" pitchFamily="17" charset="-127"/>
              </a:rPr>
              <a:t>Ⅱ -</a:t>
            </a:r>
            <a:fld id="{21816418-3A87-4D78-AB0D-1A96FAE41C28}" type="slidenum">
              <a:rPr kumimoji="0" lang="en-US" altLang="ko-KR" sz="755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바탕체" pitchFamily="17" charset="-127"/>
              </a:rPr>
              <a:t>‹#›</a:t>
            </a:fld>
            <a:endParaRPr kumimoji="0" lang="en-US" altLang="ko-KR" sz="755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바탕체" pitchFamily="17" charset="-127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091" y="6282804"/>
            <a:ext cx="2187080" cy="46805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028" y="8551056"/>
            <a:ext cx="1985206" cy="794082"/>
          </a:xfrm>
          <a:prstGeom prst="rect">
            <a:avLst/>
          </a:prstGeom>
        </p:spPr>
      </p:pic>
      <p:sp>
        <p:nvSpPr>
          <p:cNvPr id="9" name="직사각형 8"/>
          <p:cNvSpPr/>
          <p:nvPr userDrawn="1"/>
        </p:nvSpPr>
        <p:spPr>
          <a:xfrm>
            <a:off x="576275" y="1278248"/>
            <a:ext cx="6408712" cy="10984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fontAlgn="base" latinLnBrk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Tập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huấn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hệ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thống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thông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tin an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toàn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thực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phẩm</a:t>
            </a:r>
            <a:endParaRPr lang="en-US" altLang="ko-KR" sz="2200" b="1" kern="0" spc="0" dirty="0">
              <a:solidFill>
                <a:srgbClr val="000000"/>
              </a:solidFill>
              <a:effectLst/>
              <a:latin typeface="Bahnschrift SemiBold SemiConden" pitchFamily="34" charset="0"/>
              <a:ea typeface="HY헤드라인M" panose="02030600000101010101" pitchFamily="18" charset="-127"/>
              <a:cs typeface="Arial" panose="020B0604020202020204" pitchFamily="34" charset="0"/>
            </a:endParaRPr>
          </a:p>
          <a:p>
            <a:pPr marL="0" marR="0" indent="0" algn="l" fontAlgn="base" latinLnBrk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tại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Việt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Nam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năm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2023</a:t>
            </a:r>
            <a:endParaRPr lang="ko-KR" altLang="en-US" sz="2200" kern="0" spc="0" dirty="0">
              <a:solidFill>
                <a:srgbClr val="000000"/>
              </a:solidFill>
              <a:effectLst/>
              <a:latin typeface="Bahnschrift SemiBold SemiConden" pitchFamily="34" charset="0"/>
              <a:cs typeface="Arial" panose="020B0604020202020204" pitchFamily="34" charset="0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684967" y="2862424"/>
            <a:ext cx="612000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0"/>
            <a:ext cx="7562850" cy="1473334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accent1">
                  <a:lumMod val="45000"/>
                  <a:lumOff val="55000"/>
                </a:schemeClr>
              </a:gs>
              <a:gs pos="11000">
                <a:schemeClr val="accent1">
                  <a:lumMod val="45000"/>
                  <a:lumOff val="55000"/>
                </a:schemeClr>
              </a:gs>
              <a:gs pos="2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Bahnschrift SemiBold SemiConden" pitchFamily="34" charset="0"/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0" y="558168"/>
            <a:ext cx="7562850" cy="396044"/>
          </a:xfrm>
          <a:prstGeom prst="rect">
            <a:avLst/>
          </a:prstGeom>
          <a:solidFill>
            <a:srgbClr val="4C4C51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itchFamily="34" charset="0"/>
            </a:endParaRPr>
          </a:p>
        </p:txBody>
      </p:sp>
      <p:sp>
        <p:nvSpPr>
          <p:cNvPr id="8" name="Rectangle 369"/>
          <p:cNvSpPr>
            <a:spLocks noChangeArrowheads="1"/>
          </p:cNvSpPr>
          <p:nvPr userDrawn="1"/>
        </p:nvSpPr>
        <p:spPr bwMode="auto">
          <a:xfrm>
            <a:off x="180231" y="162124"/>
            <a:ext cx="5112568" cy="21602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lvl="0" defTabSz="962025" fontAlgn="base" latinLnBrk="0">
              <a:lnSpc>
                <a:spcPct val="125000"/>
              </a:lnSpc>
              <a:spcBef>
                <a:spcPct val="70000"/>
              </a:spcBef>
            </a:pPr>
            <a:r>
              <a:rPr lang="en-US" altLang="ko-KR" sz="1100" b="0" i="0" kern="0" spc="-50" dirty="0" err="1">
                <a:latin typeface="Bahnschrift SemiBold SemiConden" pitchFamily="34" charset="0"/>
                <a:ea typeface="나눔고딕 Bold" panose="020D0804000000000000" pitchFamily="50" charset="-127"/>
              </a:rPr>
              <a:t>Thiết</a:t>
            </a:r>
            <a:r>
              <a:rPr lang="en-US" altLang="ko-KR" sz="1100" b="0" i="0" kern="0" spc="-50" dirty="0">
                <a:latin typeface="Bahnschrift SemiBold SemiConden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itchFamily="34" charset="0"/>
                <a:ea typeface="나눔고딕 Bold" panose="020D0804000000000000" pitchFamily="50" charset="-127"/>
              </a:rPr>
              <a:t>lập</a:t>
            </a:r>
            <a:r>
              <a:rPr lang="en-US" altLang="ko-KR" sz="1100" b="0" i="0" kern="0" spc="-50" dirty="0">
                <a:latin typeface="Bahnschrift SemiBold SemiConden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itchFamily="34" charset="0"/>
                <a:ea typeface="나눔고딕 Bold" panose="020D0804000000000000" pitchFamily="50" charset="-127"/>
              </a:rPr>
              <a:t>hệ</a:t>
            </a:r>
            <a:r>
              <a:rPr lang="en-US" altLang="ko-KR" sz="1100" b="0" i="0" kern="0" spc="-50" dirty="0">
                <a:latin typeface="Bahnschrift SemiBold SemiConden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itchFamily="34" charset="0"/>
                <a:ea typeface="나눔고딕 Bold" panose="020D0804000000000000" pitchFamily="50" charset="-127"/>
              </a:rPr>
              <a:t>thống</a:t>
            </a:r>
            <a:r>
              <a:rPr lang="en-US" altLang="ko-KR" sz="1100" b="0" i="0" kern="0" spc="-50" dirty="0">
                <a:latin typeface="Bahnschrift SemiBold SemiConden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itchFamily="34" charset="0"/>
                <a:ea typeface="나눔고딕 Bold" panose="020D0804000000000000" pitchFamily="50" charset="-127"/>
              </a:rPr>
              <a:t>thông</a:t>
            </a:r>
            <a:r>
              <a:rPr lang="en-US" altLang="ko-KR" sz="1100" b="0" i="0" kern="0" spc="-50" dirty="0">
                <a:latin typeface="Bahnschrift SemiBold SemiConden" pitchFamily="34" charset="0"/>
                <a:ea typeface="나눔고딕 Bold" panose="020D0804000000000000" pitchFamily="50" charset="-127"/>
              </a:rPr>
              <a:t> tin an </a:t>
            </a:r>
            <a:r>
              <a:rPr lang="en-US" altLang="ko-KR" sz="1100" b="0" i="0" kern="0" spc="-50" dirty="0" err="1">
                <a:latin typeface="Bahnschrift SemiBold SemiConden" pitchFamily="34" charset="0"/>
                <a:ea typeface="나눔고딕 Bold" panose="020D0804000000000000" pitchFamily="50" charset="-127"/>
              </a:rPr>
              <a:t>toàn</a:t>
            </a:r>
            <a:r>
              <a:rPr lang="en-US" altLang="ko-KR" sz="1100" b="0" i="0" kern="0" spc="-50" dirty="0">
                <a:latin typeface="Bahnschrift SemiBold SemiConden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itchFamily="34" charset="0"/>
                <a:ea typeface="나눔고딕 Bold" panose="020D0804000000000000" pitchFamily="50" charset="-127"/>
              </a:rPr>
              <a:t>thực</a:t>
            </a:r>
            <a:r>
              <a:rPr lang="en-US" altLang="ko-KR" sz="1100" b="0" i="0" kern="0" spc="-50" dirty="0">
                <a:latin typeface="Bahnschrift SemiBold SemiConden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itchFamily="34" charset="0"/>
                <a:ea typeface="나눔고딕 Bold" panose="020D0804000000000000" pitchFamily="50" charset="-127"/>
              </a:rPr>
              <a:t>phẩm</a:t>
            </a:r>
            <a:r>
              <a:rPr lang="en-US" altLang="ko-KR" sz="1100" b="0" i="0" kern="0" spc="-50" dirty="0">
                <a:latin typeface="Bahnschrift SemiBold SemiConden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itchFamily="34" charset="0"/>
                <a:ea typeface="나눔고딕 Bold" panose="020D0804000000000000" pitchFamily="50" charset="-127"/>
              </a:rPr>
              <a:t>tại</a:t>
            </a:r>
            <a:r>
              <a:rPr lang="en-US" altLang="ko-KR" sz="1100" b="0" i="0" kern="0" spc="-50" dirty="0">
                <a:latin typeface="Bahnschrift SemiBold SemiConden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itchFamily="34" charset="0"/>
                <a:ea typeface="나눔고딕 Bold" panose="020D0804000000000000" pitchFamily="50" charset="-127"/>
              </a:rPr>
              <a:t>Việt</a:t>
            </a:r>
            <a:r>
              <a:rPr lang="en-US" altLang="ko-KR" sz="1100" b="0" i="0" kern="0" spc="-50" dirty="0">
                <a:latin typeface="Bahnschrift SemiBold SemiConden" pitchFamily="34" charset="0"/>
                <a:ea typeface="나눔고딕 Bold" panose="020D0804000000000000" pitchFamily="50" charset="-127"/>
              </a:rPr>
              <a:t> Nam </a:t>
            </a:r>
            <a:r>
              <a:rPr lang="en-US" altLang="ko-KR" sz="1100" b="0" i="0" kern="0" spc="-50" dirty="0" err="1">
                <a:latin typeface="Bahnschrift SemiBold SemiConden" pitchFamily="34" charset="0"/>
                <a:ea typeface="나눔고딕 Bold" panose="020D0804000000000000" pitchFamily="50" charset="-127"/>
              </a:rPr>
              <a:t>năm</a:t>
            </a:r>
            <a:r>
              <a:rPr lang="en-US" altLang="ko-KR" sz="1100" b="0" i="0" kern="0" spc="-50" dirty="0">
                <a:latin typeface="Bahnschrift SemiBold SemiConden" pitchFamily="34" charset="0"/>
                <a:ea typeface="나눔고딕 Bold" panose="020D0804000000000000" pitchFamily="50" charset="-127"/>
              </a:rPr>
              <a:t> 2023 (Giai </a:t>
            </a:r>
            <a:r>
              <a:rPr lang="en-US" altLang="ko-KR" sz="1100" b="0" i="0" kern="0" spc="-50" dirty="0" err="1">
                <a:latin typeface="Bahnschrift SemiBold SemiConden" pitchFamily="34" charset="0"/>
                <a:ea typeface="나눔고딕 Bold" panose="020D0804000000000000" pitchFamily="50" charset="-127"/>
              </a:rPr>
              <a:t>đoạn</a:t>
            </a:r>
            <a:r>
              <a:rPr lang="en-US" altLang="ko-KR" sz="1100" b="0" i="0" kern="0" spc="-50" dirty="0">
                <a:latin typeface="Bahnschrift SemiBold SemiConden" pitchFamily="34" charset="0"/>
                <a:ea typeface="나눔고딕 Bold" panose="020D0804000000000000" pitchFamily="50" charset="-127"/>
              </a:rPr>
              <a:t> 4)</a:t>
            </a:r>
            <a:endParaRPr lang="ko-KR" altLang="en-US" sz="1100" b="0" i="0" kern="0" spc="-50" dirty="0">
              <a:latin typeface="Bahnschrift SemiBold SemiConden" pitchFamily="34" charset="0"/>
              <a:ea typeface="나눔고딕 Bold" panose="020D0804000000000000" pitchFamily="50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19" y="10269364"/>
            <a:ext cx="1500974" cy="32122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799" y="10032933"/>
            <a:ext cx="1985206" cy="794082"/>
          </a:xfrm>
          <a:prstGeom prst="rect">
            <a:avLst/>
          </a:prstGeom>
        </p:spPr>
      </p:pic>
      <p:sp>
        <p:nvSpPr>
          <p:cNvPr id="10" name="Rectangle 6"/>
          <p:cNvSpPr>
            <a:spLocks noChangeArrowheads="1"/>
          </p:cNvSpPr>
          <p:nvPr userDrawn="1"/>
        </p:nvSpPr>
        <p:spPr bwMode="auto">
          <a:xfrm>
            <a:off x="108223" y="186871"/>
            <a:ext cx="45719" cy="23853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9044" rIns="0" bIns="-19044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 SemiBold SemiConden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3001165" y="2430376"/>
            <a:ext cx="3841116" cy="430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ase" latinLnBrk="0">
              <a:lnSpc>
                <a:spcPct val="160000"/>
              </a:lnSpc>
            </a:pP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Tài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 </a:t>
            </a: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liệu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 </a:t>
            </a: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tập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 </a:t>
            </a: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huấn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 </a:t>
            </a: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người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 </a:t>
            </a:r>
            <a:r>
              <a:rPr lang="en-US" altLang="ko-KR" sz="1600" b="1" kern="0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dùng 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– </a:t>
            </a: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Cấp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 </a:t>
            </a: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phường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/</a:t>
            </a: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xã</a:t>
            </a:r>
            <a:endParaRPr lang="ko-KR" altLang="en-US" sz="600" kern="0" spc="0" dirty="0">
              <a:solidFill>
                <a:srgbClr val="000000"/>
              </a:solidFill>
              <a:effectLst/>
              <a:latin typeface="Bahnschrift SemiBold SemiConden" pitchFamily="34" charset="0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3672620" y="3042444"/>
          <a:ext cx="3744416" cy="656844"/>
        </p:xfrm>
        <a:graphic>
          <a:graphicData uri="http://schemas.openxmlformats.org/drawingml/2006/table">
            <a:tbl>
              <a:tblPr/>
              <a:tblGrid>
                <a:gridCol w="13024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420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Phiên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200" b="1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bản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200" b="1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cuối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: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Bahnschrift SemiBold SemiConden" pitchFamily="34" charset="0"/>
                      </a:endParaRP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Phiên</a:t>
                      </a: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bản</a:t>
                      </a: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 1.0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Bahnschrift SemiBold SemiConden" pitchFamily="34" charset="0"/>
                      </a:endParaRP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Ngày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200" b="1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sửa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200" b="1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cuối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: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Bahnschrift SemiBold SemiConden" pitchFamily="34" charset="0"/>
                      </a:endParaRP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08/12/2023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Bahnschrift SemiBold SemiConden" pitchFamily="34" charset="0"/>
                      </a:endParaRP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8" name="직사각형 27"/>
          <p:cNvSpPr/>
          <p:nvPr/>
        </p:nvSpPr>
        <p:spPr>
          <a:xfrm>
            <a:off x="2542151" y="8299028"/>
            <a:ext cx="2476960" cy="3852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104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ko-KR" b="1" kern="0" dirty="0" err="1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Công</a:t>
            </a:r>
            <a:r>
              <a:rPr lang="en-US" altLang="ko-KR" b="1" kern="0" dirty="0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 ty TNHH </a:t>
            </a:r>
            <a:r>
              <a:rPr lang="en-US" altLang="ko-KR" b="1" kern="0" dirty="0" err="1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Misotech</a:t>
            </a:r>
            <a:endParaRPr lang="ko-KR" altLang="en-US" sz="900" b="1" kern="0" spc="0" dirty="0">
              <a:solidFill>
                <a:srgbClr val="000000"/>
              </a:solidFill>
              <a:effectLst/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572348"/>
            <a:ext cx="5438149" cy="358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730" b="1"/>
            </a:lvl1pPr>
          </a:lstStyle>
          <a:p>
            <a:r>
              <a:rPr lang="en-US" altLang="ko-KR" dirty="0">
                <a:solidFill>
                  <a:schemeClr val="bg1"/>
                </a:solidFill>
                <a:latin typeface="Bahnschrift SemiBold SemiConden" pitchFamily="34" charset="0"/>
              </a:rPr>
              <a:t>     </a:t>
            </a:r>
            <a:r>
              <a:rPr lang="vi-VN" altLang="ko-KR" dirty="0" err="1">
                <a:solidFill>
                  <a:schemeClr val="bg1"/>
                </a:solidFill>
                <a:latin typeface="Bahnschrift SemiBold SemiConden" pitchFamily="34" charset="0"/>
              </a:rPr>
              <a:t>Mục</a:t>
            </a:r>
            <a:r>
              <a:rPr lang="vi-VN" altLang="ko-KR" dirty="0">
                <a:solidFill>
                  <a:schemeClr val="bg1"/>
                </a:solidFill>
                <a:latin typeface="Bahnschrift SemiBold SemiConden" pitchFamily="34" charset="0"/>
              </a:rPr>
              <a:t> </a:t>
            </a:r>
            <a:r>
              <a:rPr lang="vi-VN" altLang="ko-KR" dirty="0" err="1">
                <a:solidFill>
                  <a:schemeClr val="bg1"/>
                </a:solidFill>
                <a:latin typeface="Bahnschrift SemiBold SemiConden" pitchFamily="34" charset="0"/>
              </a:rPr>
              <a:t>lục</a:t>
            </a:r>
            <a:endParaRPr lang="ko-KR" altLang="en-US" dirty="0">
              <a:solidFill>
                <a:schemeClr val="bg1"/>
              </a:solidFill>
              <a:latin typeface="Bahnschrift SemiBold SemiConden" pitchFamily="34" charset="0"/>
            </a:endParaRPr>
          </a:p>
        </p:txBody>
      </p:sp>
      <p:sp>
        <p:nvSpPr>
          <p:cNvPr id="8" name="AutoShape 140"/>
          <p:cNvSpPr>
            <a:spLocks noChangeArrowheads="1"/>
          </p:cNvSpPr>
          <p:nvPr/>
        </p:nvSpPr>
        <p:spPr bwMode="auto">
          <a:xfrm>
            <a:off x="360304" y="1043940"/>
            <a:ext cx="6844776" cy="9084732"/>
          </a:xfrm>
          <a:prstGeom prst="roundRect">
            <a:avLst>
              <a:gd name="adj" fmla="val 0"/>
            </a:avLst>
          </a:prstGeom>
          <a:solidFill>
            <a:sysClr val="window" lastClr="FFFFFF"/>
          </a:solidFill>
          <a:ln w="12700">
            <a:solidFill>
              <a:schemeClr val="bg1">
                <a:lumMod val="75000"/>
              </a:schemeClr>
            </a:solidFill>
            <a:round/>
          </a:ln>
        </p:spPr>
        <p:txBody>
          <a:bodyPr wrap="none" anchor="ctr"/>
          <a:lstStyle/>
          <a:p>
            <a:pPr algn="ctr" defTabSz="995680" latinLnBrk="0"/>
            <a:endParaRPr lang="ko-KR" altLang="en-US" kern="0" dirty="0">
              <a:solidFill>
                <a:sysClr val="windowText" lastClr="000000"/>
              </a:solidFill>
              <a:latin typeface="Bahnschrift SemiBold SemiConden" pitchFamily="34" charset="0"/>
              <a:ea typeface="-웹윤고딕13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0631" y="1043940"/>
            <a:ext cx="6480000" cy="2452338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300" dirty="0" err="1">
                <a:latin typeface="Bahnschrift SemiBold SemiConden" pitchFamily="34" charset="0"/>
              </a:rPr>
              <a:t>Đăng</a:t>
            </a:r>
            <a:r>
              <a:rPr lang="en-US" altLang="ko-KR" sz="1300" dirty="0">
                <a:latin typeface="Bahnschrift SemiBold SemiConden" pitchFamily="34" charset="0"/>
              </a:rPr>
              <a:t> </a:t>
            </a:r>
            <a:r>
              <a:rPr lang="en-US" altLang="ko-KR" sz="1300" dirty="0" err="1">
                <a:latin typeface="Bahnschrift SemiBold SemiConden" pitchFamily="34" charset="0"/>
              </a:rPr>
              <a:t>nhập</a:t>
            </a:r>
            <a:endParaRPr lang="en-US" altLang="ko-KR" sz="1300" dirty="0">
              <a:latin typeface="Bahnschrift SemiBold SemiConden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300" dirty="0" err="1">
                <a:latin typeface="Bahnschrift SemiBold SemiConden" pitchFamily="34" charset="0"/>
              </a:rPr>
              <a:t>Quản</a:t>
            </a:r>
            <a:r>
              <a:rPr lang="en-US" altLang="ko-KR" sz="1300" dirty="0">
                <a:latin typeface="Bahnschrift SemiBold SemiConden" pitchFamily="34" charset="0"/>
              </a:rPr>
              <a:t> </a:t>
            </a:r>
            <a:r>
              <a:rPr lang="en-US" altLang="ko-KR" sz="1300" dirty="0" err="1">
                <a:latin typeface="Bahnschrift SemiBold SemiConden" pitchFamily="34" charset="0"/>
              </a:rPr>
              <a:t>lý</a:t>
            </a:r>
            <a:r>
              <a:rPr lang="en-US" altLang="ko-KR" sz="1300" dirty="0">
                <a:latin typeface="Bahnschrift SemiBold SemiConden" pitchFamily="34" charset="0"/>
              </a:rPr>
              <a:t> </a:t>
            </a:r>
            <a:r>
              <a:rPr lang="en-US" altLang="ko-KR" sz="1300" dirty="0" err="1">
                <a:latin typeface="Bahnschrift SemiBold SemiConden" pitchFamily="34" charset="0"/>
              </a:rPr>
              <a:t>báo</a:t>
            </a:r>
            <a:r>
              <a:rPr lang="en-US" altLang="ko-KR" sz="1300" dirty="0">
                <a:latin typeface="Bahnschrift SemiBold SemiConden" pitchFamily="34" charset="0"/>
              </a:rPr>
              <a:t> </a:t>
            </a:r>
            <a:r>
              <a:rPr lang="en-US" altLang="ko-KR" sz="1300" dirty="0" err="1">
                <a:latin typeface="Bahnschrift SemiBold SemiConden" pitchFamily="34" charset="0"/>
              </a:rPr>
              <a:t>cáo</a:t>
            </a:r>
            <a:endParaRPr lang="en-US" altLang="ko-KR" sz="1300" dirty="0">
              <a:latin typeface="Bahnschrift SemiBold SemiConden" pitchFamily="34" charset="0"/>
            </a:endParaRPr>
          </a:p>
          <a:p>
            <a:pPr marL="840740" lvl="1" indent="-342900">
              <a:lnSpc>
                <a:spcPct val="150000"/>
              </a:lnSpc>
              <a:buFont typeface="+mj-lt"/>
              <a:buAutoNum type="alphaUcPeriod"/>
            </a:pPr>
            <a:r>
              <a:rPr lang="en-US" altLang="ko-KR" sz="1300" dirty="0">
                <a:latin typeface="Bahnschrift SemiBold SemiConden" pitchFamily="34" charset="0"/>
              </a:rPr>
              <a:t>Thông tin </a:t>
            </a:r>
            <a:r>
              <a:rPr lang="en-US" altLang="ko-KR" sz="1300" dirty="0" err="1">
                <a:latin typeface="Bahnschrift SemiBold SemiConden" pitchFamily="34" charset="0"/>
              </a:rPr>
              <a:t>tài</a:t>
            </a:r>
            <a:r>
              <a:rPr lang="en-US" altLang="ko-KR" sz="1300" dirty="0">
                <a:latin typeface="Bahnschrift SemiBold SemiConden" pitchFamily="34" charset="0"/>
              </a:rPr>
              <a:t> </a:t>
            </a:r>
            <a:r>
              <a:rPr lang="en-US" altLang="ko-KR" sz="1300" dirty="0" err="1">
                <a:latin typeface="Bahnschrift SemiBold SemiConden" pitchFamily="34" charset="0"/>
              </a:rPr>
              <a:t>khoản</a:t>
            </a:r>
            <a:endParaRPr lang="en-US" altLang="ko-KR" sz="1300" dirty="0">
              <a:latin typeface="Bahnschrift SemiBold SemiConden" pitchFamily="34" charset="0"/>
            </a:endParaRPr>
          </a:p>
          <a:p>
            <a:pPr marL="840740" lvl="1" indent="-342900">
              <a:lnSpc>
                <a:spcPct val="150000"/>
              </a:lnSpc>
              <a:buFont typeface="+mj-lt"/>
              <a:buAutoNum type="alphaUcPeriod"/>
            </a:pPr>
            <a:r>
              <a:rPr lang="en-US" altLang="ko-KR" sz="1300" dirty="0" err="1">
                <a:latin typeface="Bahnschrift SemiBold SemiConden" pitchFamily="34" charset="0"/>
              </a:rPr>
              <a:t>Báo</a:t>
            </a:r>
            <a:r>
              <a:rPr lang="en-US" altLang="ko-KR" sz="1300" dirty="0">
                <a:latin typeface="Bahnschrift SemiBold SemiConden" pitchFamily="34" charset="0"/>
              </a:rPr>
              <a:t> </a:t>
            </a:r>
            <a:r>
              <a:rPr lang="en-US" altLang="ko-KR" sz="1300" dirty="0" err="1">
                <a:latin typeface="Bahnschrift SemiBold SemiConden" pitchFamily="34" charset="0"/>
              </a:rPr>
              <a:t>cáo</a:t>
            </a:r>
            <a:r>
              <a:rPr lang="en-US" altLang="ko-KR" sz="1300" dirty="0">
                <a:latin typeface="Bahnschrift SemiBold SemiConden" pitchFamily="34" charset="0"/>
              </a:rPr>
              <a:t> </a:t>
            </a:r>
            <a:r>
              <a:rPr lang="en-US" altLang="ko-KR" sz="1300" dirty="0" err="1">
                <a:latin typeface="Bahnschrift SemiBold SemiConden" pitchFamily="34" charset="0"/>
              </a:rPr>
              <a:t>công</a:t>
            </a:r>
            <a:r>
              <a:rPr lang="en-US" altLang="ko-KR" sz="1300" dirty="0">
                <a:latin typeface="Bahnschrift SemiBold SemiConden" pitchFamily="34" charset="0"/>
              </a:rPr>
              <a:t> </a:t>
            </a:r>
            <a:r>
              <a:rPr lang="en-US" altLang="ko-KR" sz="1300" dirty="0" err="1">
                <a:latin typeface="Bahnschrift SemiBold SemiConden" pitchFamily="34" charset="0"/>
              </a:rPr>
              <a:t>tác</a:t>
            </a:r>
            <a:r>
              <a:rPr lang="en-US" altLang="ko-KR" sz="1300" dirty="0">
                <a:latin typeface="Bahnschrift SemiBold SemiConden" pitchFamily="34" charset="0"/>
              </a:rPr>
              <a:t> ATTP</a:t>
            </a:r>
          </a:p>
          <a:p>
            <a:pPr marL="1338580" lvl="2" indent="-342900">
              <a:lnSpc>
                <a:spcPct val="150000"/>
              </a:lnSpc>
              <a:buFont typeface="+mj-lt"/>
              <a:buAutoNum type="alphaLcPeriod"/>
            </a:pPr>
            <a:r>
              <a:rPr lang="en-US" altLang="ko-KR" sz="1300" dirty="0" err="1">
                <a:latin typeface="Bahnschrift SemiBold SemiConden" pitchFamily="34" charset="0"/>
              </a:rPr>
              <a:t>Báo</a:t>
            </a:r>
            <a:r>
              <a:rPr lang="en-US" altLang="ko-KR" sz="1300" dirty="0">
                <a:latin typeface="Bahnschrift SemiBold SemiConden" pitchFamily="34" charset="0"/>
              </a:rPr>
              <a:t> </a:t>
            </a:r>
            <a:r>
              <a:rPr lang="en-US" altLang="ko-KR" sz="1300" dirty="0" err="1">
                <a:latin typeface="Bahnschrift SemiBold SemiConden" pitchFamily="34" charset="0"/>
              </a:rPr>
              <a:t>cáo</a:t>
            </a:r>
            <a:r>
              <a:rPr lang="en-US" altLang="ko-KR" sz="1300" dirty="0">
                <a:latin typeface="Bahnschrift SemiBold SemiConden" pitchFamily="34" charset="0"/>
              </a:rPr>
              <a:t> 6 </a:t>
            </a:r>
            <a:r>
              <a:rPr lang="en-US" altLang="ko-KR" sz="1300" dirty="0" err="1">
                <a:latin typeface="Bahnschrift SemiBold SemiConden" pitchFamily="34" charset="0"/>
              </a:rPr>
              <a:t>tháng</a:t>
            </a:r>
            <a:endParaRPr lang="en-US" altLang="ko-KR" sz="1300" dirty="0">
              <a:latin typeface="Bahnschrift SemiBold SemiConden" pitchFamily="34" charset="0"/>
            </a:endParaRPr>
          </a:p>
          <a:p>
            <a:pPr marL="1338580" lvl="2" indent="-342900">
              <a:lnSpc>
                <a:spcPct val="150000"/>
              </a:lnSpc>
              <a:buFont typeface="+mj-lt"/>
              <a:buAutoNum type="alphaLcPeriod"/>
            </a:pPr>
            <a:r>
              <a:rPr lang="en-US" altLang="ko-KR" sz="1300" dirty="0" err="1">
                <a:latin typeface="Bahnschrift SemiBold SemiConden" pitchFamily="34" charset="0"/>
              </a:rPr>
              <a:t>Báo</a:t>
            </a:r>
            <a:r>
              <a:rPr lang="en-US" altLang="ko-KR" sz="1300" dirty="0">
                <a:latin typeface="Bahnschrift SemiBold SemiConden" pitchFamily="34" charset="0"/>
              </a:rPr>
              <a:t> </a:t>
            </a:r>
            <a:r>
              <a:rPr lang="en-US" altLang="ko-KR" sz="1300" dirty="0" err="1">
                <a:latin typeface="Bahnschrift SemiBold SemiConden" pitchFamily="34" charset="0"/>
              </a:rPr>
              <a:t>cáo</a:t>
            </a:r>
            <a:r>
              <a:rPr lang="en-US" altLang="ko-KR" sz="1300" dirty="0">
                <a:latin typeface="Bahnschrift SemiBold SemiConden" pitchFamily="34" charset="0"/>
              </a:rPr>
              <a:t> 12 </a:t>
            </a:r>
            <a:r>
              <a:rPr lang="en-US" altLang="ko-KR" sz="1300" dirty="0" err="1">
                <a:latin typeface="Bahnschrift SemiBold SemiConden" pitchFamily="34" charset="0"/>
              </a:rPr>
              <a:t>tháng</a:t>
            </a:r>
            <a:endParaRPr lang="en-US" altLang="ko-KR" sz="1300" dirty="0">
              <a:latin typeface="Bahnschrift SemiBold SemiConden" pitchFamily="34" charset="0"/>
            </a:endParaRPr>
          </a:p>
          <a:p>
            <a:pPr marL="840740" lvl="1" indent="-342900">
              <a:lnSpc>
                <a:spcPct val="150000"/>
              </a:lnSpc>
              <a:buFont typeface="+mj-lt"/>
              <a:buAutoNum type="alphaUcPeriod"/>
            </a:pPr>
            <a:r>
              <a:rPr lang="en-US" altLang="ko-KR" sz="1300" dirty="0" err="1">
                <a:latin typeface="Bahnschrift SemiBold SemiConden" pitchFamily="34" charset="0"/>
              </a:rPr>
              <a:t>Báo</a:t>
            </a:r>
            <a:r>
              <a:rPr lang="en-US" altLang="ko-KR" sz="1300" dirty="0">
                <a:latin typeface="Bahnschrift SemiBold SemiConden" pitchFamily="34" charset="0"/>
              </a:rPr>
              <a:t> </a:t>
            </a:r>
            <a:r>
              <a:rPr lang="en-US" altLang="ko-KR" sz="1300" dirty="0" err="1">
                <a:latin typeface="Bahnschrift SemiBold SemiConden" pitchFamily="34" charset="0"/>
              </a:rPr>
              <a:t>cáo</a:t>
            </a:r>
            <a:r>
              <a:rPr lang="en-US" altLang="ko-KR" sz="1300" dirty="0">
                <a:latin typeface="Bahnschrift SemiBold SemiConden" pitchFamily="34" charset="0"/>
              </a:rPr>
              <a:t> </a:t>
            </a:r>
            <a:r>
              <a:rPr lang="en-US" altLang="ko-KR" sz="1300" dirty="0" err="1">
                <a:latin typeface="Bahnschrift SemiBold SemiConden" pitchFamily="34" charset="0"/>
              </a:rPr>
              <a:t>tháng</a:t>
            </a:r>
            <a:r>
              <a:rPr lang="en-US" altLang="ko-KR" sz="1300" dirty="0">
                <a:latin typeface="Bahnschrift SemiBold SemiConden" pitchFamily="34" charset="0"/>
              </a:rPr>
              <a:t> </a:t>
            </a:r>
            <a:r>
              <a:rPr lang="en-US" altLang="ko-KR" sz="1300" dirty="0" err="1">
                <a:latin typeface="Bahnschrift SemiBold SemiConden" pitchFamily="34" charset="0"/>
              </a:rPr>
              <a:t>hành</a:t>
            </a:r>
            <a:r>
              <a:rPr lang="en-US" altLang="ko-KR" sz="1300" dirty="0">
                <a:latin typeface="Bahnschrift SemiBold SemiConden" pitchFamily="34" charset="0"/>
              </a:rPr>
              <a:t> </a:t>
            </a:r>
            <a:r>
              <a:rPr lang="en-US" altLang="ko-KR" sz="1300" dirty="0" err="1">
                <a:latin typeface="Bahnschrift SemiBold SemiConden" pitchFamily="34" charset="0"/>
              </a:rPr>
              <a:t>động</a:t>
            </a:r>
            <a:r>
              <a:rPr lang="en-US" altLang="ko-KR" sz="1300" dirty="0">
                <a:latin typeface="Bahnschrift SemiBold SemiConden" pitchFamily="34" charset="0"/>
              </a:rPr>
              <a:t> </a:t>
            </a:r>
            <a:r>
              <a:rPr lang="en-US" altLang="ko-KR" sz="1300" dirty="0" err="1">
                <a:latin typeface="Bahnschrift SemiBold SemiConden" pitchFamily="34" charset="0"/>
              </a:rPr>
              <a:t>vì</a:t>
            </a:r>
            <a:r>
              <a:rPr lang="en-US" altLang="ko-KR" sz="1300" dirty="0">
                <a:latin typeface="Bahnschrift SemiBold SemiConden" pitchFamily="34" charset="0"/>
              </a:rPr>
              <a:t> ATT</a:t>
            </a:r>
            <a:r>
              <a:rPr lang="en-US" altLang="ko-KR" sz="1300" u="sng" dirty="0">
                <a:latin typeface="Bahnschrift SemiBold SemiConden" pitchFamily="34" charset="0"/>
              </a:rPr>
              <a:t>P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300" dirty="0" err="1">
                <a:latin typeface="Bahnschrift SemiBold SemiConden" pitchFamily="34" charset="0"/>
              </a:rPr>
              <a:t>Đăng</a:t>
            </a:r>
            <a:r>
              <a:rPr lang="en-US" altLang="ko-KR" sz="1300" dirty="0">
                <a:latin typeface="Bahnschrift SemiBold SemiConden" pitchFamily="34" charset="0"/>
              </a:rPr>
              <a:t> </a:t>
            </a:r>
            <a:r>
              <a:rPr lang="en-US" altLang="ko-KR" sz="1300" dirty="0" err="1">
                <a:latin typeface="Bahnschrift SemiBold SemiConden" pitchFamily="34" charset="0"/>
              </a:rPr>
              <a:t>xuấ</a:t>
            </a:r>
            <a:r>
              <a:rPr lang="vi-VN" altLang="en-US" sz="1300" dirty="0" err="1">
                <a:latin typeface="Bahnschrift SemiBold SemiConden" pitchFamily="34" charset="0"/>
              </a:rPr>
              <a:t>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60631" y="282642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B890842-8383-4BD8-8F39-CB5060E69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263" y="3294959"/>
            <a:ext cx="6480000" cy="3068531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Đăng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nhập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vào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hệ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thống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truy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cập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hệ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thống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quản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lý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theo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đường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dẫn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được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cung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Nhập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thông</a:t>
            </a:r>
            <a:r>
              <a:rPr lang="en-US" altLang="ko-KR" sz="1400" dirty="0">
                <a:latin typeface="Bahnschrift SemiBold SemiConden" pitchFamily="34" charset="0"/>
              </a:rPr>
              <a:t> tin </a:t>
            </a:r>
            <a:r>
              <a:rPr lang="en-US" altLang="ko-KR" sz="1400" dirty="0" err="1">
                <a:latin typeface="Bahnschrift SemiBold SemiConden" pitchFamily="34" charset="0"/>
              </a:rPr>
              <a:t>đăng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được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cung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(bao </a:t>
            </a:r>
            <a:r>
              <a:rPr lang="en-US" altLang="ko-KR" sz="1400" dirty="0" err="1">
                <a:latin typeface="Bahnschrift SemiBold SemiConden" pitchFamily="34" charset="0"/>
              </a:rPr>
              <a:t>gồm</a:t>
            </a:r>
            <a:r>
              <a:rPr lang="en-US" altLang="ko-KR" sz="1400" dirty="0">
                <a:latin typeface="Bahnschrift SemiBold SemiConden" pitchFamily="34" charset="0"/>
              </a:rPr>
              <a:t> ID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mật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khẩu</a:t>
            </a:r>
            <a:r>
              <a:rPr lang="en-US" altLang="ko-KR" sz="1400" dirty="0">
                <a:latin typeface="Bahnschrift SemiBold SemiConden" pitchFamily="34" charset="0"/>
              </a:rPr>
              <a:t>).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Ấn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nút</a:t>
            </a:r>
            <a:r>
              <a:rPr lang="en-US" altLang="ko-KR" sz="1400" dirty="0">
                <a:latin typeface="Bahnschrift SemiBold SemiConden" pitchFamily="34" charset="0"/>
              </a:rPr>
              <a:t> “LOGIN” </a:t>
            </a:r>
            <a:r>
              <a:rPr lang="en-US" altLang="ko-KR" sz="1400" dirty="0" err="1">
                <a:latin typeface="Bahnschrift SemiBold SemiConden" pitchFamily="34" charset="0"/>
              </a:rPr>
              <a:t>để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tiến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hành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thệ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thống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quản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lý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1.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Đăng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nhập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1723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Mở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duyệt</a:t>
            </a:r>
            <a:r>
              <a:rPr lang="en-US" altLang="ko-KR" sz="1000" dirty="0">
                <a:latin typeface="Bahnschrift SemiBold SemiConden" pitchFamily="34" charset="0"/>
              </a:rPr>
              <a:t> web,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đường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dẫn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đến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hệ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thống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quản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cung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cấp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đến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đăng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thông</a:t>
            </a:r>
            <a:r>
              <a:rPr lang="en-US" altLang="ko-KR" sz="1000" dirty="0">
                <a:latin typeface="Bahnschrift SemiBold SemiConden" pitchFamily="34" charset="0"/>
              </a:rPr>
              <a:t> tin </a:t>
            </a:r>
            <a:r>
              <a:rPr lang="en-US" altLang="ko-KR" sz="1000" dirty="0" err="1">
                <a:latin typeface="Bahnschrift SemiBold SemiConden" pitchFamily="34" charset="0"/>
              </a:rPr>
              <a:t>đăng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cung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cấp</a:t>
            </a:r>
            <a:r>
              <a:rPr lang="en-US" altLang="ko-KR" sz="1000" dirty="0">
                <a:latin typeface="Bahnschrift SemiBold SemiConden" pitchFamily="34" charset="0"/>
              </a:rPr>
              <a:t> (bao </a:t>
            </a:r>
            <a:r>
              <a:rPr lang="en-US" altLang="ko-KR" sz="1000" dirty="0" err="1">
                <a:latin typeface="Bahnschrift SemiBold SemiConden" pitchFamily="34" charset="0"/>
              </a:rPr>
              <a:t>gồm</a:t>
            </a:r>
            <a:r>
              <a:rPr lang="en-US" altLang="ko-KR" sz="1000" dirty="0">
                <a:latin typeface="Bahnschrift SemiBold SemiConden" pitchFamily="34" charset="0"/>
              </a:rPr>
              <a:t> ID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mật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khẩu</a:t>
            </a:r>
            <a:r>
              <a:rPr lang="en-US" altLang="ko-KR" sz="1000" dirty="0">
                <a:latin typeface="Bahnschrift SemiBold SemiConden" pitchFamily="34" charset="0"/>
              </a:rPr>
              <a:t>).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“LOGIN”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tiến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hành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đăng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hệ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thống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quản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endParaRPr lang="en-US" altLang="ko-KR" sz="1000" dirty="0">
              <a:latin typeface="Bahnschrift SemiBold SemiConden" pitchFamily="34" charset="0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100" dirty="0">
                <a:solidFill>
                  <a:srgbClr val="FF0000"/>
                </a:solidFill>
                <a:latin typeface="Bahnschrift SemiBold SemiConden" pitchFamily="34" charset="0"/>
              </a:rPr>
              <a:t>LƯU Ý:</a:t>
            </a:r>
            <a:endParaRPr lang="en-US" altLang="ko-KR" sz="1000" dirty="0">
              <a:solidFill>
                <a:srgbClr val="FF0000"/>
              </a:solidFill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Nếu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đăng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thất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bại</a:t>
            </a:r>
            <a:r>
              <a:rPr lang="en-US" altLang="ko-KR" sz="1000" dirty="0">
                <a:latin typeface="Bahnschrift SemiBold SemiConden" pitchFamily="34" charset="0"/>
              </a:rPr>
              <a:t> (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sai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mật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hoặc</a:t>
            </a:r>
            <a:r>
              <a:rPr lang="en-US" altLang="ko-KR" sz="1000" dirty="0">
                <a:latin typeface="Bahnschrift SemiBold SemiConden" pitchFamily="34" charset="0"/>
              </a:rPr>
              <a:t> ID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) </a:t>
            </a:r>
            <a:r>
              <a:rPr lang="en-US" altLang="ko-KR" sz="1000" dirty="0" err="1">
                <a:latin typeface="Bahnschrift SemiBold SemiConden" pitchFamily="34" charset="0"/>
              </a:rPr>
              <a:t>quá</a:t>
            </a:r>
            <a:r>
              <a:rPr lang="en-US" altLang="ko-KR" sz="1000" dirty="0">
                <a:latin typeface="Bahnschrift SemiBold SemiConden" pitchFamily="34" charset="0"/>
              </a:rPr>
              <a:t> 5 </a:t>
            </a:r>
            <a:r>
              <a:rPr lang="en-US" altLang="ko-KR" sz="1000" dirty="0" err="1">
                <a:latin typeface="Bahnschrift SemiBold SemiConden" pitchFamily="34" charset="0"/>
              </a:rPr>
              <a:t>lần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bị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24 </a:t>
            </a:r>
            <a:r>
              <a:rPr lang="en-US" altLang="ko-KR" sz="1000" dirty="0" err="1">
                <a:latin typeface="Bahnschrift SemiBold SemiConden" pitchFamily="34" charset="0"/>
              </a:rPr>
              <a:t>giờ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51725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đăng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nhập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24766" y="4940245"/>
            <a:ext cx="1308219" cy="248979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Speech Bubble: Oval 11"/>
          <p:cNvSpPr/>
          <p:nvPr/>
        </p:nvSpPr>
        <p:spPr>
          <a:xfrm>
            <a:off x="5232986" y="4810990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24767" y="5189225"/>
            <a:ext cx="1308218" cy="18000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Speech Bubble: Oval 14"/>
          <p:cNvSpPr/>
          <p:nvPr/>
        </p:nvSpPr>
        <p:spPr>
          <a:xfrm>
            <a:off x="5256795" y="5099225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Ảnh màn hình 2023-12-08 lúc 16.47.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271" y="2941806"/>
            <a:ext cx="6616065" cy="375412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Thông tin </a:t>
            </a:r>
            <a:r>
              <a:rPr lang="en-US" altLang="ko-KR" sz="1800" b="1" dirty="0" err="1">
                <a:latin typeface="Bahnschrift SemiBold SemiConden" pitchFamily="34" charset="0"/>
              </a:rPr>
              <a:t>tài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khoản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Màn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hình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mặc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định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sau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thành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hệ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thống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quản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lý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thể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xem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sửa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đổi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thông</a:t>
            </a:r>
            <a:r>
              <a:rPr lang="en-US" altLang="ko-KR" sz="1400" dirty="0">
                <a:latin typeface="Bahnschrift SemiBold SemiConden" pitchFamily="34" charset="0"/>
              </a:rPr>
              <a:t> tin </a:t>
            </a:r>
            <a:r>
              <a:rPr lang="en-US" altLang="ko-KR" sz="1400" dirty="0" err="1">
                <a:latin typeface="Bahnschrift SemiBold SemiConden" pitchFamily="34" charset="0"/>
              </a:rPr>
              <a:t>tài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khoản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cũng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như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thông</a:t>
            </a:r>
            <a:r>
              <a:rPr lang="en-US" altLang="ko-KR" sz="1400" dirty="0">
                <a:latin typeface="Bahnschrift SemiBold SemiConden" pitchFamily="34" charset="0"/>
              </a:rPr>
              <a:t> tin </a:t>
            </a:r>
            <a:r>
              <a:rPr lang="en-US" altLang="ko-KR" sz="1400" dirty="0" err="1">
                <a:latin typeface="Bahnschrift SemiBold SemiConden" pitchFamily="34" charset="0"/>
              </a:rPr>
              <a:t>mật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tài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khoản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trang</a:t>
            </a:r>
            <a:r>
              <a:rPr lang="en-US" altLang="ko-KR" sz="1400" dirty="0">
                <a:latin typeface="Bahnschrift SemiBold SemiConden" pitchFamily="34" charset="0"/>
              </a:rPr>
              <a:t> “Thông tin </a:t>
            </a:r>
            <a:r>
              <a:rPr lang="en-US" altLang="ko-KR" sz="1400" dirty="0" err="1">
                <a:latin typeface="Bahnschrift SemiBold SemiConden" pitchFamily="34" charset="0"/>
              </a:rPr>
              <a:t>tài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khoản</a:t>
            </a:r>
            <a:r>
              <a:rPr lang="en-US" altLang="ko-KR" sz="1400" dirty="0">
                <a:latin typeface="Bahnschrift SemiBold SemiConden" pitchFamily="34" charset="0"/>
              </a:rPr>
              <a:t>”.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A. Thông tin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tài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khoản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1469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Thanh menu </a:t>
            </a:r>
            <a:r>
              <a:rPr lang="en-US" altLang="ko-KR" sz="1000" dirty="0" err="1">
                <a:latin typeface="Bahnschrift SemiBold SemiConden" pitchFamily="34" charset="0"/>
              </a:rPr>
              <a:t>bên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dụng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hướng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đến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chức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năng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hệ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thống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Bảng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thông</a:t>
            </a:r>
            <a:r>
              <a:rPr lang="en-US" altLang="ko-KR" sz="1000" dirty="0">
                <a:latin typeface="Bahnschrift SemiBold SemiConden" pitchFamily="34" charset="0"/>
              </a:rPr>
              <a:t> tin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dữ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liệu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thông</a:t>
            </a:r>
            <a:r>
              <a:rPr lang="en-US" altLang="ko-KR" sz="1000" dirty="0">
                <a:latin typeface="Bahnschrift SemiBold SemiConden" pitchFamily="34" charset="0"/>
              </a:rPr>
              <a:t> tin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 bao </a:t>
            </a:r>
            <a:r>
              <a:rPr lang="en-US" altLang="ko-KR" sz="1000" dirty="0" err="1">
                <a:latin typeface="Bahnschrift SemiBold SemiConden" pitchFamily="34" charset="0"/>
              </a:rPr>
              <a:t>gồm</a:t>
            </a:r>
            <a:r>
              <a:rPr lang="en-US" altLang="ko-KR" sz="1000" dirty="0">
                <a:latin typeface="Bahnschrift SemiBold SemiConden" pitchFamily="34" charset="0"/>
              </a:rPr>
              <a:t>: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đổi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thông</a:t>
            </a:r>
            <a:r>
              <a:rPr lang="en-US" altLang="ko-KR" sz="1000" dirty="0">
                <a:latin typeface="Bahnschrift SemiBold SemiConden" pitchFamily="34" charset="0"/>
              </a:rPr>
              <a:t> tin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như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vị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số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thoại</a:t>
            </a:r>
            <a:r>
              <a:rPr lang="en-US" altLang="ko-KR" sz="1000" dirty="0">
                <a:latin typeface="Bahnschrift SemiBold SemiConden" pitchFamily="34" charset="0"/>
              </a:rPr>
              <a:t>, email, </a:t>
            </a:r>
            <a:r>
              <a:rPr lang="en-US" altLang="ko-KR" sz="1000" dirty="0" err="1">
                <a:latin typeface="Bahnschrift SemiBold SemiConden" pitchFamily="34" charset="0"/>
              </a:rPr>
              <a:t>ghi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chú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Đổi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mật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khẩu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đổi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mật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 sang </a:t>
            </a:r>
            <a:r>
              <a:rPr lang="en-US" altLang="ko-KR" sz="1000" dirty="0" err="1">
                <a:latin typeface="Bahnschrift SemiBold SemiConden" pitchFamily="34" charset="0"/>
              </a:rPr>
              <a:t>mật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mới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798315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thông</a:t>
            </a:r>
            <a:r>
              <a:rPr lang="en-US" altLang="ko-KR" sz="1000" i="1" dirty="0">
                <a:latin typeface="Bahnschrift SemiBold SemiConden" pitchFamily="34" charset="0"/>
              </a:rPr>
              <a:t> tin </a:t>
            </a:r>
            <a:r>
              <a:rPr lang="en-US" altLang="ko-KR" sz="1000" i="1" dirty="0" err="1">
                <a:latin typeface="Bahnschrift SemiBold SemiConden" pitchFamily="34" charset="0"/>
              </a:rPr>
              <a:t>tài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khoản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0850" y="3222625"/>
            <a:ext cx="668020" cy="648335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Speech Bubble: Oval 4"/>
          <p:cNvSpPr/>
          <p:nvPr/>
        </p:nvSpPr>
        <p:spPr>
          <a:xfrm>
            <a:off x="1224347" y="2989682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8085" y="3438525"/>
            <a:ext cx="5796915" cy="847725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Speech Bubble: Oval 7"/>
          <p:cNvSpPr/>
          <p:nvPr/>
        </p:nvSpPr>
        <p:spPr>
          <a:xfrm>
            <a:off x="5148783" y="3184115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37045" y="4302199"/>
            <a:ext cx="671195" cy="13970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Speech Bubble: Oval 13"/>
          <p:cNvSpPr/>
          <p:nvPr/>
        </p:nvSpPr>
        <p:spPr>
          <a:xfrm>
            <a:off x="6247045" y="4487398"/>
            <a:ext cx="180000" cy="180000"/>
          </a:xfrm>
          <a:prstGeom prst="wedgeEllipseCallout">
            <a:avLst>
              <a:gd name="adj1" fmla="val 46636"/>
              <a:gd name="adj2" fmla="val -48624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3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Ảnh màn hình 2023-12-08 lúc 16.48.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435" y="3258185"/>
            <a:ext cx="6504305" cy="336994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Thông tin </a:t>
            </a:r>
            <a:r>
              <a:rPr lang="en-US" altLang="ko-KR" sz="1800" b="1" dirty="0" err="1">
                <a:latin typeface="Bahnschrift SemiBold SemiConden" pitchFamily="34" charset="0"/>
              </a:rPr>
              <a:t>tài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khoản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Màn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hình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mặc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định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sau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thành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hệ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thống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quản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lý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thể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xem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sửa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đổi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thông</a:t>
            </a:r>
            <a:r>
              <a:rPr lang="en-US" altLang="ko-KR" sz="1400" dirty="0">
                <a:latin typeface="Bahnschrift SemiBold SemiConden" pitchFamily="34" charset="0"/>
              </a:rPr>
              <a:t> tin </a:t>
            </a:r>
            <a:r>
              <a:rPr lang="en-US" altLang="ko-KR" sz="1400" dirty="0" err="1">
                <a:latin typeface="Bahnschrift SemiBold SemiConden" pitchFamily="34" charset="0"/>
              </a:rPr>
              <a:t>tài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khoản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cũng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như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thông</a:t>
            </a:r>
            <a:r>
              <a:rPr lang="en-US" altLang="ko-KR" sz="1400" dirty="0">
                <a:latin typeface="Bahnschrift SemiBold SemiConden" pitchFamily="34" charset="0"/>
              </a:rPr>
              <a:t> tin </a:t>
            </a:r>
            <a:r>
              <a:rPr lang="en-US" altLang="ko-KR" sz="1400" dirty="0" err="1">
                <a:latin typeface="Bahnschrift SemiBold SemiConden" pitchFamily="34" charset="0"/>
              </a:rPr>
              <a:t>mật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tài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khoản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trang</a:t>
            </a:r>
            <a:r>
              <a:rPr lang="en-US" altLang="ko-KR" sz="1400" dirty="0">
                <a:latin typeface="Bahnschrift SemiBold SemiConden" pitchFamily="34" charset="0"/>
              </a:rPr>
              <a:t> “Thông tin </a:t>
            </a:r>
            <a:r>
              <a:rPr lang="en-US" altLang="ko-KR" sz="1400" dirty="0" err="1">
                <a:latin typeface="Bahnschrift SemiBold SemiConden" pitchFamily="34" charset="0"/>
              </a:rPr>
              <a:t>tài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khoản</a:t>
            </a:r>
            <a:r>
              <a:rPr lang="en-US" altLang="ko-KR" sz="1400" dirty="0">
                <a:latin typeface="Bahnschrift SemiBold SemiConden" pitchFamily="34" charset="0"/>
              </a:rPr>
              <a:t>”.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A. Thông tin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tài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khoản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1960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”,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sổ</a:t>
            </a:r>
            <a:r>
              <a:rPr lang="en-US" altLang="ko-KR" sz="1000" dirty="0">
                <a:latin typeface="Bahnschrift SemiBold SemiConden" pitchFamily="34" charset="0"/>
              </a:rPr>
              <a:t> pop-up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cho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phép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đổi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thông</a:t>
            </a:r>
            <a:r>
              <a:rPr lang="en-US" altLang="ko-KR" sz="1000" dirty="0">
                <a:latin typeface="Bahnschrift SemiBold SemiConden" pitchFamily="34" charset="0"/>
              </a:rPr>
              <a:t> tin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thông</a:t>
            </a:r>
            <a:r>
              <a:rPr lang="en-US" altLang="ko-KR" sz="1000" dirty="0">
                <a:latin typeface="Bahnschrift SemiBold SemiConden" pitchFamily="34" charset="0"/>
              </a:rPr>
              <a:t> tin bao </a:t>
            </a:r>
            <a:r>
              <a:rPr lang="en-US" altLang="ko-KR" sz="1000" dirty="0" err="1">
                <a:latin typeface="Bahnschrift SemiBold SemiConden" pitchFamily="34" charset="0"/>
              </a:rPr>
              <a:t>gồm</a:t>
            </a:r>
            <a:r>
              <a:rPr lang="en-US" altLang="ko-KR" sz="1000" dirty="0">
                <a:latin typeface="Bahnschrift SemiBold SemiConden" pitchFamily="34" charset="0"/>
              </a:rPr>
              <a:t>: </a:t>
            </a:r>
            <a:r>
              <a:rPr lang="en-US" altLang="ko-KR" sz="1000" dirty="0" err="1">
                <a:latin typeface="Bahnschrift SemiBold SemiConden" pitchFamily="34" charset="0"/>
              </a:rPr>
              <a:t>tên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vị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số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thoại</a:t>
            </a:r>
            <a:r>
              <a:rPr lang="en-US" altLang="ko-KR" sz="1000" dirty="0">
                <a:latin typeface="Bahnschrift SemiBold SemiConden" pitchFamily="34" charset="0"/>
              </a:rPr>
              <a:t>, email, </a:t>
            </a:r>
            <a:r>
              <a:rPr lang="en-US" altLang="ko-KR" sz="1000" dirty="0" err="1">
                <a:latin typeface="Bahnschrift SemiBold SemiConden" pitchFamily="34" charset="0"/>
              </a:rPr>
              <a:t>ghi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chú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dữ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liệu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thông</a:t>
            </a:r>
            <a:r>
              <a:rPr lang="en-US" altLang="ko-KR" sz="1000" dirty="0">
                <a:latin typeface="Bahnschrift SemiBold SemiConden" pitchFamily="34" charset="0"/>
              </a:rPr>
              <a:t> tin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 bao </a:t>
            </a:r>
            <a:r>
              <a:rPr lang="en-US" altLang="ko-KR" sz="1000" dirty="0" err="1">
                <a:latin typeface="Bahnschrift SemiBold SemiConden" pitchFamily="34" charset="0"/>
              </a:rPr>
              <a:t>gồm</a:t>
            </a:r>
            <a:r>
              <a:rPr lang="en-US" altLang="ko-KR" sz="1000" dirty="0">
                <a:latin typeface="Bahnschrift SemiBold SemiConden" pitchFamily="34" charset="0"/>
              </a:rPr>
              <a:t>: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đổi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về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thông</a:t>
            </a:r>
            <a:r>
              <a:rPr lang="en-US" altLang="ko-KR" sz="1000" dirty="0">
                <a:latin typeface="Bahnschrift SemiBold SemiConden" pitchFamily="34" charset="0"/>
              </a:rPr>
              <a:t> tin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đổi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về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thông</a:t>
            </a:r>
            <a:r>
              <a:rPr lang="en-US" altLang="ko-KR" sz="1000" dirty="0">
                <a:latin typeface="Bahnschrift SemiBold SemiConden" pitchFamily="34" charset="0"/>
              </a:rPr>
              <a:t> tin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indent="0" latinLnBrk="0">
              <a:lnSpc>
                <a:spcPct val="150000"/>
              </a:lnSpc>
              <a:buFont typeface="+mj-ea"/>
              <a:buNone/>
            </a:pPr>
            <a:endParaRPr lang="en-US" altLang="ko-KR" sz="1000" dirty="0">
              <a:latin typeface="Bahnschrift SemiBold SemiConden" pitchFamily="34" charset="0"/>
            </a:endParaRPr>
          </a:p>
        </p:txBody>
      </p:sp>
      <p:sp>
        <p:nvSpPr>
          <p:cNvPr id="10" name="직사각형 37"/>
          <p:cNvSpPr/>
          <p:nvPr/>
        </p:nvSpPr>
        <p:spPr>
          <a:xfrm>
            <a:off x="540631" y="6798315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sửa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thông</a:t>
            </a:r>
            <a:r>
              <a:rPr lang="en-US" altLang="ko-KR" sz="1000" i="1" dirty="0">
                <a:latin typeface="Bahnschrift SemiBold SemiConden" pitchFamily="34" charset="0"/>
              </a:rPr>
              <a:t> tin </a:t>
            </a:r>
            <a:r>
              <a:rPr lang="en-US" altLang="ko-KR" sz="1000" i="1" dirty="0" err="1">
                <a:latin typeface="Bahnschrift SemiBold SemiConden" pitchFamily="34" charset="0"/>
              </a:rPr>
              <a:t>tài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khoản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sp>
        <p:nvSpPr>
          <p:cNvPr id="15" name="Speech Bubble: Oval 14"/>
          <p:cNvSpPr/>
          <p:nvPr/>
        </p:nvSpPr>
        <p:spPr>
          <a:xfrm>
            <a:off x="4608527" y="5022560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84459" y="5270945"/>
            <a:ext cx="612068" cy="15097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Speech Bubble: Oval 4"/>
          <p:cNvSpPr/>
          <p:nvPr/>
        </p:nvSpPr>
        <p:spPr>
          <a:xfrm>
            <a:off x="4104337" y="4338897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87600" y="4567555"/>
            <a:ext cx="2556510" cy="98552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Ảnh màn hình 2023-12-08 lúc 16.51.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290" y="2934335"/>
            <a:ext cx="7031990" cy="367982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Thông tin </a:t>
            </a:r>
            <a:r>
              <a:rPr lang="en-US" altLang="ko-KR" sz="1800" b="1" dirty="0" err="1">
                <a:latin typeface="Bahnschrift SemiBold SemiConden" pitchFamily="34" charset="0"/>
              </a:rPr>
              <a:t>tài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khoản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Màn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hình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mặc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định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sau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thành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hệ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thống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quản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lý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thể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xem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sửa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đổi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thông</a:t>
            </a:r>
            <a:r>
              <a:rPr lang="en-US" altLang="ko-KR" sz="1400" dirty="0">
                <a:latin typeface="Bahnschrift SemiBold SemiConden" pitchFamily="34" charset="0"/>
              </a:rPr>
              <a:t> tin </a:t>
            </a:r>
            <a:r>
              <a:rPr lang="en-US" altLang="ko-KR" sz="1400" dirty="0" err="1">
                <a:latin typeface="Bahnschrift SemiBold SemiConden" pitchFamily="34" charset="0"/>
              </a:rPr>
              <a:t>tài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khoản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cũng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như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thông</a:t>
            </a:r>
            <a:r>
              <a:rPr lang="en-US" altLang="ko-KR" sz="1400" dirty="0">
                <a:latin typeface="Bahnschrift SemiBold SemiConden" pitchFamily="34" charset="0"/>
              </a:rPr>
              <a:t> tin </a:t>
            </a:r>
            <a:r>
              <a:rPr lang="en-US" altLang="ko-KR" sz="1400" dirty="0" err="1">
                <a:latin typeface="Bahnschrift SemiBold SemiConden" pitchFamily="34" charset="0"/>
              </a:rPr>
              <a:t>mật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tài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khoản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trang</a:t>
            </a:r>
            <a:r>
              <a:rPr lang="en-US" altLang="ko-KR" sz="1400" dirty="0">
                <a:latin typeface="Bahnschrift SemiBold SemiConden" pitchFamily="34" charset="0"/>
              </a:rPr>
              <a:t> “Thông tin </a:t>
            </a:r>
            <a:r>
              <a:rPr lang="en-US" altLang="ko-KR" sz="1400" dirty="0" err="1">
                <a:latin typeface="Bahnschrift SemiBold SemiConden" pitchFamily="34" charset="0"/>
              </a:rPr>
              <a:t>tài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khoản</a:t>
            </a:r>
            <a:r>
              <a:rPr lang="en-US" altLang="ko-KR" sz="1400" dirty="0">
                <a:latin typeface="Bahnschrift SemiBold SemiConden" pitchFamily="34" charset="0"/>
              </a:rPr>
              <a:t>”.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A. Thông tin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tài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khoản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1469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Đổi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mật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khẩu</a:t>
            </a:r>
            <a:r>
              <a:rPr lang="en-US" altLang="ko-KR" sz="1000" dirty="0">
                <a:latin typeface="Bahnschrift SemiBold SemiConden" pitchFamily="34" charset="0"/>
              </a:rPr>
              <a:t>”,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sổ</a:t>
            </a:r>
            <a:r>
              <a:rPr lang="en-US" altLang="ko-KR" sz="1000" dirty="0">
                <a:latin typeface="Bahnschrift SemiBold SemiConden" pitchFamily="34" charset="0"/>
              </a:rPr>
              <a:t> pop-up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cho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phép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đổi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mật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thông</a:t>
            </a:r>
            <a:r>
              <a:rPr lang="en-US" altLang="ko-KR" sz="1000" dirty="0">
                <a:latin typeface="Bahnschrift SemiBold SemiConden" pitchFamily="34" charset="0"/>
              </a:rPr>
              <a:t> tin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mật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tại</a:t>
            </a:r>
            <a:r>
              <a:rPr lang="en-US" altLang="ko-KR" sz="1000" dirty="0">
                <a:latin typeface="Bahnschrift SemiBold SemiConden" pitchFamily="34" charset="0"/>
              </a:rPr>
              <a:t> ô “</a:t>
            </a:r>
            <a:r>
              <a:rPr lang="en-US" altLang="ko-KR" sz="1000" dirty="0" err="1">
                <a:latin typeface="Bahnschrift SemiBold SemiConden" pitchFamily="34" charset="0"/>
              </a:rPr>
              <a:t>Mật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khẩu</a:t>
            </a:r>
            <a:r>
              <a:rPr lang="en-US" altLang="ko-KR" sz="1000" dirty="0">
                <a:latin typeface="Bahnschrift SemiBold SemiConden" pitchFamily="34" charset="0"/>
              </a:rPr>
              <a:t>”.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thông</a:t>
            </a:r>
            <a:r>
              <a:rPr lang="en-US" altLang="ko-KR" sz="1000" dirty="0">
                <a:latin typeface="Bahnschrift SemiBold SemiConden" pitchFamily="34" charset="0"/>
              </a:rPr>
              <a:t> tin </a:t>
            </a:r>
            <a:r>
              <a:rPr lang="en-US" altLang="ko-KR" sz="1000" dirty="0" err="1">
                <a:latin typeface="Bahnschrift SemiBold SemiConden" pitchFamily="34" charset="0"/>
              </a:rPr>
              <a:t>mật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 bao </a:t>
            </a:r>
            <a:r>
              <a:rPr lang="en-US" altLang="ko-KR" sz="1000" dirty="0" err="1">
                <a:latin typeface="Bahnschrift SemiBold SemiConden" pitchFamily="34" charset="0"/>
              </a:rPr>
              <a:t>gồm</a:t>
            </a:r>
            <a:r>
              <a:rPr lang="en-US" altLang="ko-KR" sz="1000" dirty="0">
                <a:latin typeface="Bahnschrift SemiBold SemiConden" pitchFamily="34" charset="0"/>
              </a:rPr>
              <a:t>: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mật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mật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duy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trì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mật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tại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798315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đổi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mật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khẩu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tài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khoản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sp>
        <p:nvSpPr>
          <p:cNvPr id="5" name="Speech Bubble: Oval 4"/>
          <p:cNvSpPr/>
          <p:nvPr/>
        </p:nvSpPr>
        <p:spPr>
          <a:xfrm>
            <a:off x="4428616" y="4194529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26410" y="4410710"/>
            <a:ext cx="1555750" cy="1030605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Speech Bubble: Oval 7"/>
          <p:cNvSpPr/>
          <p:nvPr/>
        </p:nvSpPr>
        <p:spPr>
          <a:xfrm>
            <a:off x="4320514" y="4950610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08572" y="5166764"/>
            <a:ext cx="720080" cy="14626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9838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BA880BD-396D-4B25-8C17-8F266123C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16" y="2873334"/>
            <a:ext cx="6768844" cy="309878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6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phường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xã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6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6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2161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menu “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ATTP” ở </a:t>
            </a:r>
            <a:r>
              <a:rPr lang="en-US" altLang="ko-KR" sz="1000" dirty="0" err="1">
                <a:latin typeface="Bahnschrift SemiBold SemiConden" pitchFamily="34" charset="0"/>
              </a:rPr>
              <a:t>thanh</a:t>
            </a:r>
            <a:r>
              <a:rPr lang="en-US" altLang="ko-KR" sz="1000" dirty="0">
                <a:latin typeface="Bahnschrift SemiBold SemiConden" pitchFamily="34" charset="0"/>
              </a:rPr>
              <a:t> menu </a:t>
            </a:r>
            <a:r>
              <a:rPr lang="en-US" altLang="ko-KR" sz="1000" dirty="0" err="1">
                <a:latin typeface="Bahnschrift SemiBold SemiConden" pitchFamily="34" charset="0"/>
              </a:rPr>
              <a:t>bên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6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năm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chức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năng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: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phù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hợp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trở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toàn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bộ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Danh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đó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Thêm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bắt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đầu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mới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798315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danh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sách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6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công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tác</a:t>
            </a:r>
            <a:r>
              <a:rPr lang="en-US" altLang="ko-KR" sz="1000" i="1" dirty="0">
                <a:latin typeface="Bahnschrift SemiBold SemiConden" pitchFamily="34" charset="0"/>
              </a:rPr>
              <a:t> ATTP</a:t>
            </a:r>
          </a:p>
        </p:txBody>
      </p:sp>
      <p:sp>
        <p:nvSpPr>
          <p:cNvPr id="5" name="Speech Bubble: Oval 4"/>
          <p:cNvSpPr/>
          <p:nvPr/>
        </p:nvSpPr>
        <p:spPr>
          <a:xfrm>
            <a:off x="5940871" y="3344765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68363" y="3575958"/>
            <a:ext cx="5688632" cy="222569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Speech Bubble: Oval 7"/>
          <p:cNvSpPr/>
          <p:nvPr/>
        </p:nvSpPr>
        <p:spPr>
          <a:xfrm>
            <a:off x="6966995" y="3691658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48883" y="3871658"/>
            <a:ext cx="1026484" cy="169058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1332359" y="4053104"/>
            <a:ext cx="5760640" cy="288977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Speech Bubble: Oval 15"/>
          <p:cNvSpPr/>
          <p:nvPr/>
        </p:nvSpPr>
        <p:spPr>
          <a:xfrm>
            <a:off x="1096405" y="3944789"/>
            <a:ext cx="180000" cy="180000"/>
          </a:xfrm>
          <a:prstGeom prst="wedgeEllipseCallout">
            <a:avLst>
              <a:gd name="adj1" fmla="val 49282"/>
              <a:gd name="adj2" fmla="val 4662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3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03E5DDF9-84BB-4A58-9131-521CB34ED9BB}"/>
              </a:ext>
            </a:extLst>
          </p:cNvPr>
          <p:cNvGrpSpPr/>
          <p:nvPr/>
        </p:nvGrpSpPr>
        <p:grpSpPr>
          <a:xfrm>
            <a:off x="6463319" y="4422726"/>
            <a:ext cx="593676" cy="273427"/>
            <a:chOff x="6470487" y="4276466"/>
            <a:chExt cx="593676" cy="273427"/>
          </a:xfrm>
        </p:grpSpPr>
        <p:sp>
          <p:nvSpPr>
            <p:cNvPr id="14" name="Rectangle 13"/>
            <p:cNvSpPr/>
            <p:nvPr/>
          </p:nvSpPr>
          <p:spPr>
            <a:xfrm>
              <a:off x="6696955" y="4276466"/>
              <a:ext cx="367208" cy="146261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Speech Bubble: Oval 16"/>
            <p:cNvSpPr/>
            <p:nvPr/>
          </p:nvSpPr>
          <p:spPr>
            <a:xfrm>
              <a:off x="6470487" y="4369893"/>
              <a:ext cx="180000" cy="180000"/>
            </a:xfrm>
            <a:prstGeom prst="wedgeEllipseCallout">
              <a:avLst>
                <a:gd name="adj1" fmla="val 59866"/>
                <a:gd name="adj2" fmla="val -35395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>
                  <a:solidFill>
                    <a:srgbClr val="FF0000"/>
                  </a:solidFill>
                  <a:latin typeface="Bahnschrift SemiBold SemiConden" pitchFamily="34" charset="0"/>
                </a:rPr>
                <a:t>4</a:t>
              </a:r>
              <a:endParaRPr lang="ko-KR" altLang="en-US" sz="1000" dirty="0">
                <a:solidFill>
                  <a:srgbClr val="FF0000"/>
                </a:solidFill>
                <a:latin typeface="Bahnschrift SemiBold SemiConden" pitchFamily="34" charset="0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FACA085-8F3F-4776-B821-BE4BE867C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39" y="2929603"/>
            <a:ext cx="6840001" cy="363831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6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phường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xã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6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6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1469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“Danh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” ở </a:t>
            </a:r>
            <a:r>
              <a:rPr lang="en-US" altLang="ko-KR" sz="1000" dirty="0" err="1">
                <a:latin typeface="Bahnschrift SemiBold SemiConden" pitchFamily="34" charset="0"/>
              </a:rPr>
              <a:t>góc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phải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6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chọn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tab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dụng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kéo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xuống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khác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nội</a:t>
            </a:r>
            <a:r>
              <a:rPr lang="en-US" altLang="ko-KR" sz="1000" i="1" dirty="0">
                <a:latin typeface="Bahnschrift SemiBold SemiConden" pitchFamily="34" charset="0"/>
              </a:rPr>
              <a:t> dung chi </a:t>
            </a:r>
            <a:r>
              <a:rPr lang="en-US" altLang="ko-KR" sz="1000" i="1" dirty="0" err="1">
                <a:latin typeface="Bahnschrift SemiBold SemiConden" pitchFamily="34" charset="0"/>
              </a:rPr>
              <a:t>tiết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6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công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tác</a:t>
            </a:r>
            <a:r>
              <a:rPr lang="en-US" altLang="ko-KR" sz="1000" i="1" dirty="0">
                <a:latin typeface="Bahnschrift SemiBold SemiConden" pitchFamily="34" charset="0"/>
              </a:rPr>
              <a:t> ATTP</a:t>
            </a:r>
          </a:p>
        </p:txBody>
      </p:sp>
      <p:sp>
        <p:nvSpPr>
          <p:cNvPr id="5" name="Speech Bubble: Oval 4"/>
          <p:cNvSpPr/>
          <p:nvPr/>
        </p:nvSpPr>
        <p:spPr>
          <a:xfrm>
            <a:off x="6264860" y="3150982"/>
            <a:ext cx="180000" cy="180000"/>
          </a:xfrm>
          <a:prstGeom prst="wedgeEllipseCallout">
            <a:avLst>
              <a:gd name="adj1" fmla="val 38698"/>
              <a:gd name="adj2" fmla="val 54563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09300" y="3366542"/>
            <a:ext cx="360040" cy="14626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Speech Bubble: Oval 7"/>
          <p:cNvSpPr/>
          <p:nvPr/>
        </p:nvSpPr>
        <p:spPr>
          <a:xfrm>
            <a:off x="5652457" y="3402123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36315" y="3641063"/>
            <a:ext cx="6084316" cy="18914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936315" y="4001770"/>
            <a:ext cx="6084315" cy="2497058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Speech Bubble: Oval 15"/>
          <p:cNvSpPr/>
          <p:nvPr/>
        </p:nvSpPr>
        <p:spPr>
          <a:xfrm>
            <a:off x="721315" y="4050556"/>
            <a:ext cx="180000" cy="180000"/>
          </a:xfrm>
          <a:prstGeom prst="wedgeEllipseCallout">
            <a:avLst>
              <a:gd name="adj1" fmla="val 49282"/>
              <a:gd name="adj2" fmla="val 4662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3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8790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BEF3E79-67D4-4C7A-9C7C-17835B8A5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59" y="2905605"/>
            <a:ext cx="6730739" cy="377324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6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phường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xã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6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6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2623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Thêm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6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ATTP,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6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mới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” ở </a:t>
            </a:r>
            <a:r>
              <a:rPr lang="en-US" altLang="ko-KR" sz="1000" dirty="0" err="1">
                <a:latin typeface="Bahnschrift SemiBold SemiConden" pitchFamily="34" charset="0"/>
              </a:rPr>
              <a:t>góc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phải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6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chọn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tab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đến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dụng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kéo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xuống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khác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endParaRPr lang="en-US" altLang="ko-KR" sz="1000" dirty="0">
              <a:latin typeface="Bahnschrift SemiBold SemiConden" pitchFamily="34" charset="0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050" dirty="0">
                <a:solidFill>
                  <a:srgbClr val="FF0000"/>
                </a:solidFill>
                <a:latin typeface="Bahnschrift SemiBold SemiConden" pitchFamily="34" charset="0"/>
              </a:rPr>
              <a:t>LƯU Ý:</a:t>
            </a:r>
            <a:endParaRPr lang="en-US" altLang="ko-KR" sz="1000" dirty="0">
              <a:solidFill>
                <a:srgbClr val="FF0000"/>
              </a:solidFill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chỉ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sang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tiếp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theo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sau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ở tab </a:t>
            </a:r>
            <a:r>
              <a:rPr lang="en-US" altLang="ko-KR" sz="1000" dirty="0" err="1">
                <a:latin typeface="Bahnschrift SemiBold SemiConden" pitchFamily="34" charset="0"/>
              </a:rPr>
              <a:t>hiện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tại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đánh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dấu</a:t>
            </a:r>
            <a:r>
              <a:rPr lang="en-US" altLang="ko-KR" sz="1000" dirty="0">
                <a:latin typeface="Bahnschrift SemiBold SemiConden" pitchFamily="34" charset="0"/>
              </a:rPr>
              <a:t> * </a:t>
            </a:r>
            <a:r>
              <a:rPr lang="en-US" altLang="ko-KR" sz="1000" dirty="0" err="1">
                <a:latin typeface="Bahnschrift SemiBold SemiConden" pitchFamily="34" charset="0"/>
              </a:rPr>
              <a:t>là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bắt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buộc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phải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nếu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thì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soạn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6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công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tác</a:t>
            </a:r>
            <a:r>
              <a:rPr lang="en-US" altLang="ko-KR" sz="1000" i="1" dirty="0">
                <a:latin typeface="Bahnschrift SemiBold SemiConden" pitchFamily="34" charset="0"/>
              </a:rPr>
              <a:t> ATTP</a:t>
            </a:r>
          </a:p>
        </p:txBody>
      </p:sp>
      <p:sp>
        <p:nvSpPr>
          <p:cNvPr id="5" name="Speech Bubble: Oval 4"/>
          <p:cNvSpPr/>
          <p:nvPr/>
        </p:nvSpPr>
        <p:spPr>
          <a:xfrm>
            <a:off x="6516955" y="3294492"/>
            <a:ext cx="180000" cy="180000"/>
          </a:xfrm>
          <a:prstGeom prst="wedgeEllipseCallout">
            <a:avLst>
              <a:gd name="adj1" fmla="val 38698"/>
              <a:gd name="adj2" fmla="val 54563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02022" y="3554346"/>
            <a:ext cx="360040" cy="13937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Speech Bubble: Oval 7"/>
          <p:cNvSpPr/>
          <p:nvPr/>
        </p:nvSpPr>
        <p:spPr>
          <a:xfrm>
            <a:off x="5724847" y="3657401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04367" y="3912944"/>
            <a:ext cx="5652628" cy="247803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1404367" y="4160748"/>
            <a:ext cx="5652628" cy="2446092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Speech Bubble: Oval 15"/>
          <p:cNvSpPr/>
          <p:nvPr/>
        </p:nvSpPr>
        <p:spPr>
          <a:xfrm>
            <a:off x="1141883" y="4374592"/>
            <a:ext cx="180000" cy="180000"/>
          </a:xfrm>
          <a:prstGeom prst="wedgeEllipseCallout">
            <a:avLst>
              <a:gd name="adj1" fmla="val 49282"/>
              <a:gd name="adj2" fmla="val 4662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3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8790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 dirty="0">
              <a:latin typeface="Bahnschrift SemiBold SemiConden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616EF29-EFA5-4787-8B32-47F94C220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631" y="3002835"/>
            <a:ext cx="6588373" cy="371201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6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phường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xã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6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6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776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đầy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đủ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ở tab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tại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kéo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xuống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dưới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Đính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kèm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Tệp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đính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kèm</a:t>
            </a:r>
            <a:r>
              <a:rPr lang="en-US" altLang="ko-KR" sz="1000" dirty="0">
                <a:latin typeface="Bahnschrift SemiBold SemiConden" pitchFamily="34" charset="0"/>
              </a:rPr>
              <a:t> file </a:t>
            </a:r>
            <a:r>
              <a:rPr lang="en-US" altLang="ko-KR" sz="1000" dirty="0" err="1">
                <a:latin typeface="Bahnschrift SemiBold SemiConden" pitchFamily="34" charset="0"/>
              </a:rPr>
              <a:t>liên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quan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đến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soạn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6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công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tác</a:t>
            </a:r>
            <a:r>
              <a:rPr lang="en-US" altLang="ko-KR" sz="1000" i="1" dirty="0">
                <a:latin typeface="Bahnschrift SemiBold SemiConden" pitchFamily="34" charset="0"/>
              </a:rPr>
              <a:t> ATTP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E58BCF6B-D65A-44BB-93A9-98703D509AE1}"/>
              </a:ext>
            </a:extLst>
          </p:cNvPr>
          <p:cNvGrpSpPr/>
          <p:nvPr/>
        </p:nvGrpSpPr>
        <p:grpSpPr>
          <a:xfrm>
            <a:off x="6228903" y="5742350"/>
            <a:ext cx="734761" cy="393417"/>
            <a:chOff x="6444947" y="6143757"/>
            <a:chExt cx="540040" cy="352093"/>
          </a:xfrm>
        </p:grpSpPr>
        <p:sp>
          <p:nvSpPr>
            <p:cNvPr id="5" name="Speech Bubble: Oval 4"/>
            <p:cNvSpPr/>
            <p:nvPr/>
          </p:nvSpPr>
          <p:spPr>
            <a:xfrm>
              <a:off x="6444947" y="6143757"/>
              <a:ext cx="180000" cy="180000"/>
            </a:xfrm>
            <a:prstGeom prst="wedgeEllipseCallout">
              <a:avLst>
                <a:gd name="adj1" fmla="val 38698"/>
                <a:gd name="adj2" fmla="val 54563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>
                  <a:solidFill>
                    <a:srgbClr val="FF0000"/>
                  </a:solidFill>
                  <a:latin typeface="Bahnschrift SemiBold SemiConden" pitchFamily="34" charset="0"/>
                </a:rPr>
                <a:t>1</a:t>
              </a:r>
              <a:endParaRPr lang="ko-KR" altLang="en-US" sz="1000" dirty="0">
                <a:solidFill>
                  <a:srgbClr val="FF0000"/>
                </a:solidFill>
                <a:latin typeface="Bahnschrift SemiBold SemiConden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624947" y="6349589"/>
              <a:ext cx="360040" cy="146261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8790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 dirty="0">
              <a:latin typeface="Bahnschrift SemiBold SemiConden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616EF29-EFA5-4787-8B32-47F94C220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630" y="3002835"/>
            <a:ext cx="6588373" cy="371201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6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phường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xã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6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6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1942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đầy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đủ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ở tab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tại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kéo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xuống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dưới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. 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sang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tiếp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theo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endParaRPr lang="en-US" altLang="ko-KR" sz="1000" dirty="0">
              <a:latin typeface="Bahnschrift SemiBold SemiConden" pitchFamily="34" charset="0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050" dirty="0">
                <a:solidFill>
                  <a:srgbClr val="FF0000"/>
                </a:solidFill>
                <a:latin typeface="Bahnschrift SemiBold SemiConden" pitchFamily="34" charset="0"/>
              </a:rPr>
              <a:t>LƯU Ý:</a:t>
            </a:r>
            <a:endParaRPr lang="en-US" altLang="ko-KR" sz="1000" dirty="0">
              <a:solidFill>
                <a:srgbClr val="FF0000"/>
              </a:solidFill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”,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xuất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6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đang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chưa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soạn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6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công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tác</a:t>
            </a:r>
            <a:r>
              <a:rPr lang="en-US" altLang="ko-KR" sz="1000" i="1" dirty="0">
                <a:latin typeface="Bahnschrift SemiBold SemiConden" pitchFamily="34" charset="0"/>
              </a:rPr>
              <a:t> ATTP</a:t>
            </a:r>
          </a:p>
        </p:txBody>
      </p:sp>
      <p:sp>
        <p:nvSpPr>
          <p:cNvPr id="5" name="Speech Bubble: Oval 4"/>
          <p:cNvSpPr/>
          <p:nvPr/>
        </p:nvSpPr>
        <p:spPr>
          <a:xfrm>
            <a:off x="6444947" y="6143757"/>
            <a:ext cx="180000" cy="180000"/>
          </a:xfrm>
          <a:prstGeom prst="wedgeEllipseCallout">
            <a:avLst>
              <a:gd name="adj1" fmla="val 38698"/>
              <a:gd name="adj2" fmla="val 54563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24947" y="6349589"/>
            <a:ext cx="360040" cy="14626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8332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8790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E2095E7-2CE0-495F-A576-F9CABCBC3D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1464"/>
          <a:stretch/>
        </p:blipFill>
        <p:spPr>
          <a:xfrm>
            <a:off x="448790" y="4831051"/>
            <a:ext cx="6660000" cy="183408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8175435-ABBB-43C3-B3B9-B6B4A89B6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790" y="3035818"/>
            <a:ext cx="6660000" cy="175241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6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phường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xã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6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6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2392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”,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sang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tiếp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theo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>
                <a:latin typeface="Bahnschrift SemiBold SemiConden" pitchFamily="34" charset="0"/>
              </a:rPr>
              <a:t>Quy </a:t>
            </a:r>
            <a:r>
              <a:rPr lang="en-US" altLang="ko-KR" sz="1000" dirty="0" err="1">
                <a:latin typeface="Bahnschrift SemiBold SemiConden" pitchFamily="34" charset="0"/>
              </a:rPr>
              <a:t>trình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tự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lặp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ở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sau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trước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sang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phía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sau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Khi quay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6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thấy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đang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xuất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bao </a:t>
            </a:r>
            <a:r>
              <a:rPr lang="en-US" altLang="ko-KR" sz="1000" dirty="0" err="1">
                <a:latin typeface="Bahnschrift SemiBold SemiConden" pitchFamily="34" charset="0"/>
              </a:rPr>
              <a:t>gồm</a:t>
            </a:r>
            <a:r>
              <a:rPr lang="en-US" altLang="ko-KR" sz="1000" dirty="0">
                <a:latin typeface="Bahnschrift SemiBold SemiConden" pitchFamily="34" charset="0"/>
              </a:rPr>
              <a:t>: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trực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tiếp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cơ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quan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cấp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trên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tiến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hành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đang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. Khi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”,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đến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tự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tự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toàn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bộ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đang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>
                <a:latin typeface="Bahnschrift SemiBold SemiConden" pitchFamily="34" charset="0"/>
              </a:rPr>
              <a:t>Tab </a:t>
            </a:r>
            <a:r>
              <a:rPr lang="en-US" altLang="ko-KR" sz="1000" i="1" dirty="0" err="1">
                <a:latin typeface="Bahnschrift SemiBold SemiConden" pitchFamily="34" charset="0"/>
              </a:rPr>
              <a:t>nội</a:t>
            </a:r>
            <a:r>
              <a:rPr lang="en-US" altLang="ko-KR" sz="1000" i="1" dirty="0">
                <a:latin typeface="Bahnschrift SemiBold SemiConden" pitchFamily="34" charset="0"/>
              </a:rPr>
              <a:t> dung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và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danh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sách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6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công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tác</a:t>
            </a:r>
            <a:r>
              <a:rPr lang="en-US" altLang="ko-KR" sz="1000" i="1" dirty="0">
                <a:latin typeface="Bahnschrift SemiBold SemiConden" pitchFamily="34" charset="0"/>
              </a:rPr>
              <a:t> ATTP </a:t>
            </a:r>
            <a:r>
              <a:rPr lang="en-US" altLang="ko-KR" sz="1000" i="1" dirty="0" err="1">
                <a:latin typeface="Bahnschrift SemiBold SemiConden" pitchFamily="34" charset="0"/>
              </a:rPr>
              <a:t>sau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khi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ấn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nút</a:t>
            </a:r>
            <a:r>
              <a:rPr lang="en-US" altLang="ko-KR" sz="1000" i="1" dirty="0">
                <a:latin typeface="Bahnschrift SemiBold SemiConden" pitchFamily="34" charset="0"/>
              </a:rPr>
              <a:t> “</a:t>
            </a:r>
            <a:r>
              <a:rPr lang="en-US" altLang="ko-KR" sz="1000" i="1" dirty="0" err="1">
                <a:latin typeface="Bahnschrift SemiBold SemiConden" pitchFamily="34" charset="0"/>
              </a:rPr>
              <a:t>Lưu</a:t>
            </a:r>
            <a:r>
              <a:rPr lang="en-US" altLang="ko-KR" sz="1000" i="1" dirty="0">
                <a:latin typeface="Bahnschrift SemiBold SemiConden" pitchFamily="34" charset="0"/>
              </a:rPr>
              <a:t>”</a:t>
            </a:r>
          </a:p>
        </p:txBody>
      </p:sp>
      <p:sp>
        <p:nvSpPr>
          <p:cNvPr id="5" name="Speech Bubble: Oval 4"/>
          <p:cNvSpPr/>
          <p:nvPr/>
        </p:nvSpPr>
        <p:spPr>
          <a:xfrm>
            <a:off x="1260351" y="3480299"/>
            <a:ext cx="180000" cy="180000"/>
          </a:xfrm>
          <a:prstGeom prst="wedgeEllipseCallout">
            <a:avLst>
              <a:gd name="adj1" fmla="val 38698"/>
              <a:gd name="adj2" fmla="val 54563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04367" y="3708517"/>
            <a:ext cx="1404156" cy="18002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ectangle 8"/>
          <p:cNvSpPr/>
          <p:nvPr/>
        </p:nvSpPr>
        <p:spPr>
          <a:xfrm>
            <a:off x="1260351" y="5922764"/>
            <a:ext cx="5796644" cy="18002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Speech Bubble: Oval 13"/>
          <p:cNvSpPr/>
          <p:nvPr/>
        </p:nvSpPr>
        <p:spPr>
          <a:xfrm>
            <a:off x="1080351" y="5652350"/>
            <a:ext cx="180000" cy="180000"/>
          </a:xfrm>
          <a:prstGeom prst="wedgeEllipseCallout">
            <a:avLst>
              <a:gd name="adj1" fmla="val 38698"/>
              <a:gd name="adj2" fmla="val 54563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8790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51E3A9D-9484-4B9A-919A-A77D0599B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420" y="3291463"/>
            <a:ext cx="6660740" cy="304619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6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phường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xã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6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6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1007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chưa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cửa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sổ</a:t>
            </a:r>
            <a:r>
              <a:rPr lang="en-US" altLang="ko-KR" sz="1000" dirty="0">
                <a:latin typeface="Bahnschrift SemiBold SemiConden" pitchFamily="34" charset="0"/>
              </a:rPr>
              <a:t> pop-up 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việc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sau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khôi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phục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việc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trở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6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xác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nhận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xóa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5E1B9D39-F390-42E8-9396-6B261750C4E9}"/>
              </a:ext>
            </a:extLst>
          </p:cNvPr>
          <p:cNvGrpSpPr/>
          <p:nvPr/>
        </p:nvGrpSpPr>
        <p:grpSpPr>
          <a:xfrm>
            <a:off x="2844527" y="4338588"/>
            <a:ext cx="1872208" cy="576064"/>
            <a:chOff x="2943564" y="3870536"/>
            <a:chExt cx="1643051" cy="507852"/>
          </a:xfrm>
        </p:grpSpPr>
        <p:sp>
          <p:nvSpPr>
            <p:cNvPr id="5" name="Speech Bubble: Oval 4"/>
            <p:cNvSpPr/>
            <p:nvPr/>
          </p:nvSpPr>
          <p:spPr>
            <a:xfrm>
              <a:off x="2943564" y="4198388"/>
              <a:ext cx="180000" cy="180000"/>
            </a:xfrm>
            <a:prstGeom prst="wedgeEllipseCallout">
              <a:avLst>
                <a:gd name="adj1" fmla="val 62510"/>
                <a:gd name="adj2" fmla="val -30104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>
                  <a:solidFill>
                    <a:srgbClr val="FF0000"/>
                  </a:solidFill>
                  <a:latin typeface="Bahnschrift SemiBold SemiConden" pitchFamily="34" charset="0"/>
                </a:rPr>
                <a:t>1</a:t>
              </a:r>
              <a:endParaRPr lang="ko-KR" altLang="en-US" sz="1000" dirty="0">
                <a:solidFill>
                  <a:srgbClr val="FF0000"/>
                </a:solidFill>
                <a:latin typeface="Bahnschrift SemiBold SemiConden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168564" y="3870536"/>
              <a:ext cx="1224136" cy="363097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810166" y="4056241"/>
              <a:ext cx="546529" cy="138331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Speech Bubble: Oval 10"/>
            <p:cNvSpPr/>
            <p:nvPr/>
          </p:nvSpPr>
          <p:spPr>
            <a:xfrm>
              <a:off x="4406615" y="4014572"/>
              <a:ext cx="180000" cy="180000"/>
            </a:xfrm>
            <a:prstGeom prst="wedgeEllipseCallout">
              <a:avLst>
                <a:gd name="adj1" fmla="val -61844"/>
                <a:gd name="adj2" fmla="val 20167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>
                  <a:solidFill>
                    <a:srgbClr val="FF0000"/>
                  </a:solidFill>
                  <a:latin typeface="Bahnschrift SemiBold SemiConden" pitchFamily="34" charset="0"/>
                </a:rPr>
                <a:t>2</a:t>
              </a:r>
              <a:endParaRPr lang="ko-KR" altLang="en-US" sz="1000" dirty="0">
                <a:solidFill>
                  <a:srgbClr val="FF0000"/>
                </a:solidFill>
                <a:latin typeface="Bahnschrift SemiBold SemiConden" pitchFamily="34" charset="0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8790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BBEA1AA-7F3A-4330-BEAF-14BF061B2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631" y="2990385"/>
            <a:ext cx="6480000" cy="325678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6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phường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xã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6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6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1007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chưa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cửa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sổ</a:t>
            </a:r>
            <a:r>
              <a:rPr lang="en-US" altLang="ko-KR" sz="1000" dirty="0">
                <a:latin typeface="Bahnschrift SemiBold SemiConden" pitchFamily="34" charset="0"/>
              </a:rPr>
              <a:t> pop-up 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việc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sau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bị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hay 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đổi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việc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trở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6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xác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nhận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gửi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D760DCBE-FFD2-4241-AB8D-23343A1DD8C3}"/>
              </a:ext>
            </a:extLst>
          </p:cNvPr>
          <p:cNvGrpSpPr/>
          <p:nvPr/>
        </p:nvGrpSpPr>
        <p:grpSpPr>
          <a:xfrm>
            <a:off x="2844527" y="4122564"/>
            <a:ext cx="1836204" cy="684914"/>
            <a:chOff x="2943564" y="3870536"/>
            <a:chExt cx="1643051" cy="507852"/>
          </a:xfrm>
        </p:grpSpPr>
        <p:sp>
          <p:nvSpPr>
            <p:cNvPr id="5" name="Speech Bubble: Oval 4"/>
            <p:cNvSpPr/>
            <p:nvPr/>
          </p:nvSpPr>
          <p:spPr>
            <a:xfrm>
              <a:off x="2943564" y="4198388"/>
              <a:ext cx="180000" cy="180000"/>
            </a:xfrm>
            <a:prstGeom prst="wedgeEllipseCallout">
              <a:avLst>
                <a:gd name="adj1" fmla="val 62510"/>
                <a:gd name="adj2" fmla="val -30104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>
                  <a:solidFill>
                    <a:srgbClr val="FF0000"/>
                  </a:solidFill>
                  <a:latin typeface="Bahnschrift SemiBold SemiConden" pitchFamily="34" charset="0"/>
                </a:rPr>
                <a:t>1</a:t>
              </a:r>
              <a:endParaRPr lang="ko-KR" altLang="en-US" sz="1000" dirty="0">
                <a:solidFill>
                  <a:srgbClr val="FF0000"/>
                </a:solidFill>
                <a:latin typeface="Bahnschrift SemiBold SemiConden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168564" y="3870536"/>
              <a:ext cx="1224136" cy="363097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810166" y="4056241"/>
              <a:ext cx="546529" cy="138331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Speech Bubble: Oval 10"/>
            <p:cNvSpPr/>
            <p:nvPr/>
          </p:nvSpPr>
          <p:spPr>
            <a:xfrm>
              <a:off x="4406615" y="4014572"/>
              <a:ext cx="180000" cy="180000"/>
            </a:xfrm>
            <a:prstGeom prst="wedgeEllipseCallout">
              <a:avLst>
                <a:gd name="adj1" fmla="val -61844"/>
                <a:gd name="adj2" fmla="val 20167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>
                  <a:solidFill>
                    <a:srgbClr val="FF0000"/>
                  </a:solidFill>
                  <a:latin typeface="Bahnschrift SemiBold SemiConden" pitchFamily="34" charset="0"/>
                </a:rPr>
                <a:t>2</a:t>
              </a:r>
              <a:endParaRPr lang="ko-KR" altLang="en-US" sz="1000" dirty="0">
                <a:solidFill>
                  <a:srgbClr val="FF0000"/>
                </a:solidFill>
                <a:latin typeface="Bahnschrift SemiBold SemiConden" pitchFamily="34" charset="0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8790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9EC03FA-28A1-4A61-8F00-A19448439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55" y="3032075"/>
            <a:ext cx="6599255" cy="244729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12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phường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xã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12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12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2161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menu con “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12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” ở </a:t>
            </a:r>
            <a:r>
              <a:rPr lang="en-US" altLang="ko-KR" sz="1000" dirty="0" err="1">
                <a:latin typeface="Bahnschrift SemiBold SemiConden" pitchFamily="34" charset="0"/>
              </a:rPr>
              <a:t>thanh</a:t>
            </a:r>
            <a:r>
              <a:rPr lang="en-US" altLang="ko-KR" sz="1000" dirty="0">
                <a:latin typeface="Bahnschrift SemiBold SemiConden" pitchFamily="34" charset="0"/>
              </a:rPr>
              <a:t> menu </a:t>
            </a:r>
            <a:r>
              <a:rPr lang="en-US" altLang="ko-KR" sz="1000" dirty="0" err="1">
                <a:latin typeface="Bahnschrift SemiBold SemiConden" pitchFamily="34" charset="0"/>
              </a:rPr>
              <a:t>bên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12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năm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chức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năng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: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phù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hợp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trở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toàn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bộ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Danh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đó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Thêm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bắt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đầu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mới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danh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sách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12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công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tác</a:t>
            </a:r>
            <a:r>
              <a:rPr lang="en-US" altLang="ko-KR" sz="1000" i="1" dirty="0">
                <a:latin typeface="Bahnschrift SemiBold SemiConden" pitchFamily="34" charset="0"/>
              </a:rPr>
              <a:t> ATTP</a:t>
            </a:r>
          </a:p>
        </p:txBody>
      </p:sp>
      <p:sp>
        <p:nvSpPr>
          <p:cNvPr id="5" name="Speech Bubble: Oval 4"/>
          <p:cNvSpPr/>
          <p:nvPr/>
        </p:nvSpPr>
        <p:spPr>
          <a:xfrm>
            <a:off x="1011561" y="3479232"/>
            <a:ext cx="180000" cy="180000"/>
          </a:xfrm>
          <a:prstGeom prst="wedgeEllipseCallout">
            <a:avLst>
              <a:gd name="adj1" fmla="val -59198"/>
              <a:gd name="adj2" fmla="val 3339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5455" y="3592195"/>
            <a:ext cx="471170" cy="140335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1298226" y="3561080"/>
            <a:ext cx="5722334" cy="226066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Speech Bubble: Oval 10"/>
          <p:cNvSpPr/>
          <p:nvPr/>
        </p:nvSpPr>
        <p:spPr>
          <a:xfrm>
            <a:off x="6362967" y="3339010"/>
            <a:ext cx="180000" cy="180000"/>
          </a:xfrm>
          <a:prstGeom prst="wedgeEllipseCallout">
            <a:avLst>
              <a:gd name="adj1" fmla="val -45969"/>
              <a:gd name="adj2" fmla="val 49271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97447" y="3827445"/>
            <a:ext cx="1023113" cy="18000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ectangle 8"/>
          <p:cNvSpPr/>
          <p:nvPr/>
        </p:nvSpPr>
        <p:spPr>
          <a:xfrm>
            <a:off x="1333231" y="4081779"/>
            <a:ext cx="5646054" cy="197933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Rectangle 11"/>
          <p:cNvSpPr/>
          <p:nvPr/>
        </p:nvSpPr>
        <p:spPr>
          <a:xfrm>
            <a:off x="6620849" y="4307005"/>
            <a:ext cx="367755" cy="132872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Speech Bubble: Oval 12"/>
          <p:cNvSpPr/>
          <p:nvPr/>
        </p:nvSpPr>
        <p:spPr>
          <a:xfrm>
            <a:off x="5997446" y="3633644"/>
            <a:ext cx="180000" cy="180000"/>
          </a:xfrm>
          <a:prstGeom prst="wedgeEllipseCallout">
            <a:avLst>
              <a:gd name="adj1" fmla="val 43989"/>
              <a:gd name="adj2" fmla="val 54563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3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14" name="Speech Bubble: Oval 13"/>
          <p:cNvSpPr/>
          <p:nvPr/>
        </p:nvSpPr>
        <p:spPr>
          <a:xfrm>
            <a:off x="1109151" y="4025228"/>
            <a:ext cx="180000" cy="180000"/>
          </a:xfrm>
          <a:prstGeom prst="wedgeEllipseCallout">
            <a:avLst>
              <a:gd name="adj1" fmla="val 43989"/>
              <a:gd name="adj2" fmla="val 54563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4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15" name="Speech Bubble: Oval 14"/>
          <p:cNvSpPr/>
          <p:nvPr/>
        </p:nvSpPr>
        <p:spPr>
          <a:xfrm>
            <a:off x="6461686" y="4364695"/>
            <a:ext cx="180000" cy="180000"/>
          </a:xfrm>
          <a:prstGeom prst="wedgeEllipseCallout">
            <a:avLst>
              <a:gd name="adj1" fmla="val 51926"/>
              <a:gd name="adj2" fmla="val -4068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5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9838" y="2833534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D2927BC-2021-44A1-8C46-BE932AB52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279" y="3076878"/>
            <a:ext cx="6480000" cy="360197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12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phường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xã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12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12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1469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“Danh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” ở </a:t>
            </a:r>
            <a:r>
              <a:rPr lang="en-US" altLang="ko-KR" sz="1000" dirty="0" err="1">
                <a:latin typeface="Bahnschrift SemiBold SemiConden" pitchFamily="34" charset="0"/>
              </a:rPr>
              <a:t>góc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phải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12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chọn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tab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dụng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kéo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xuống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khác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nội</a:t>
            </a:r>
            <a:r>
              <a:rPr lang="en-US" altLang="ko-KR" sz="1000" i="1" dirty="0">
                <a:latin typeface="Bahnschrift SemiBold SemiConden" pitchFamily="34" charset="0"/>
              </a:rPr>
              <a:t> dung chi </a:t>
            </a:r>
            <a:r>
              <a:rPr lang="en-US" altLang="ko-KR" sz="1000" i="1" dirty="0" err="1">
                <a:latin typeface="Bahnschrift SemiBold SemiConden" pitchFamily="34" charset="0"/>
              </a:rPr>
              <a:t>tiết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12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công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tác</a:t>
            </a:r>
            <a:r>
              <a:rPr lang="en-US" altLang="ko-KR" sz="1000" i="1" dirty="0">
                <a:latin typeface="Bahnschrift SemiBold SemiConden" pitchFamily="34" charset="0"/>
              </a:rPr>
              <a:t> ATTP</a:t>
            </a:r>
          </a:p>
        </p:txBody>
      </p:sp>
      <p:sp>
        <p:nvSpPr>
          <p:cNvPr id="5" name="Speech Bubble: Oval 4"/>
          <p:cNvSpPr/>
          <p:nvPr/>
        </p:nvSpPr>
        <p:spPr>
          <a:xfrm>
            <a:off x="6516955" y="3294492"/>
            <a:ext cx="180000" cy="180000"/>
          </a:xfrm>
          <a:prstGeom prst="wedgeEllipseCallout">
            <a:avLst>
              <a:gd name="adj1" fmla="val 38698"/>
              <a:gd name="adj2" fmla="val 54563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26935" y="3513325"/>
            <a:ext cx="360040" cy="13384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Speech Bubble: Oval 7"/>
          <p:cNvSpPr/>
          <p:nvPr/>
        </p:nvSpPr>
        <p:spPr>
          <a:xfrm>
            <a:off x="5724847" y="3539918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51585" y="3772534"/>
            <a:ext cx="5697399" cy="190727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1250950" y="4038600"/>
            <a:ext cx="5805805" cy="252730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Speech Bubble: Oval 15"/>
          <p:cNvSpPr/>
          <p:nvPr/>
        </p:nvSpPr>
        <p:spPr>
          <a:xfrm>
            <a:off x="1008109" y="4231211"/>
            <a:ext cx="180000" cy="180000"/>
          </a:xfrm>
          <a:prstGeom prst="wedgeEllipseCallout">
            <a:avLst>
              <a:gd name="adj1" fmla="val 49282"/>
              <a:gd name="adj2" fmla="val 4662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3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8790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76AC9FD-0509-409B-875A-764423B5D4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813" y="3045147"/>
            <a:ext cx="6552189" cy="3633701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12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phường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xã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12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12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2623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Thêm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12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ATTP,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12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mới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” ở </a:t>
            </a:r>
            <a:r>
              <a:rPr lang="en-US" altLang="ko-KR" sz="1000" dirty="0" err="1">
                <a:latin typeface="Bahnschrift SemiBold SemiConden" pitchFamily="34" charset="0"/>
              </a:rPr>
              <a:t>góc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phải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12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chọn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tab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đến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dụng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kéo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xuống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khác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endParaRPr lang="en-US" altLang="ko-KR" sz="1000" dirty="0">
              <a:latin typeface="Bahnschrift SemiBold SemiConden" pitchFamily="34" charset="0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050" dirty="0">
                <a:solidFill>
                  <a:srgbClr val="FF0000"/>
                </a:solidFill>
                <a:latin typeface="Bahnschrift SemiBold SemiConden" pitchFamily="34" charset="0"/>
              </a:rPr>
              <a:t>LƯU Ý:</a:t>
            </a:r>
            <a:endParaRPr lang="en-US" altLang="ko-KR" sz="1000" dirty="0">
              <a:solidFill>
                <a:srgbClr val="FF0000"/>
              </a:solidFill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chỉ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sang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tiếp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theo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sau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ở tab </a:t>
            </a:r>
            <a:r>
              <a:rPr lang="en-US" altLang="ko-KR" sz="1000" dirty="0" err="1">
                <a:latin typeface="Bahnschrift SemiBold SemiConden" pitchFamily="34" charset="0"/>
              </a:rPr>
              <a:t>hiện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tại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đánh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dấu</a:t>
            </a:r>
            <a:r>
              <a:rPr lang="en-US" altLang="ko-KR" sz="1000" dirty="0">
                <a:latin typeface="Bahnschrift SemiBold SemiConden" pitchFamily="34" charset="0"/>
              </a:rPr>
              <a:t> * </a:t>
            </a:r>
            <a:r>
              <a:rPr lang="en-US" altLang="ko-KR" sz="1000" dirty="0" err="1">
                <a:latin typeface="Bahnschrift SemiBold SemiConden" pitchFamily="34" charset="0"/>
              </a:rPr>
              <a:t>là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bắt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buộc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phải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nếu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thì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soạn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12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công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tác</a:t>
            </a:r>
            <a:r>
              <a:rPr lang="en-US" altLang="ko-KR" sz="1000" i="1" dirty="0">
                <a:latin typeface="Bahnschrift SemiBold SemiConden" pitchFamily="34" charset="0"/>
              </a:rPr>
              <a:t> ATTP</a:t>
            </a:r>
          </a:p>
        </p:txBody>
      </p:sp>
      <p:sp>
        <p:nvSpPr>
          <p:cNvPr id="5" name="Speech Bubble: Oval 4"/>
          <p:cNvSpPr/>
          <p:nvPr/>
        </p:nvSpPr>
        <p:spPr>
          <a:xfrm>
            <a:off x="6516955" y="3294492"/>
            <a:ext cx="180000" cy="180000"/>
          </a:xfrm>
          <a:prstGeom prst="wedgeEllipseCallout">
            <a:avLst>
              <a:gd name="adj1" fmla="val 38698"/>
              <a:gd name="adj2" fmla="val 54563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96955" y="3474492"/>
            <a:ext cx="360040" cy="14626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Speech Bubble: Oval 7"/>
          <p:cNvSpPr/>
          <p:nvPr/>
        </p:nvSpPr>
        <p:spPr>
          <a:xfrm>
            <a:off x="5724847" y="3526485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51355" y="3748913"/>
            <a:ext cx="5769276" cy="8310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Rectangle 6"/>
          <p:cNvSpPr/>
          <p:nvPr/>
        </p:nvSpPr>
        <p:spPr>
          <a:xfrm>
            <a:off x="1247140" y="3978275"/>
            <a:ext cx="5810250" cy="2628265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Speech Bubble: Oval 15"/>
          <p:cNvSpPr/>
          <p:nvPr/>
        </p:nvSpPr>
        <p:spPr>
          <a:xfrm>
            <a:off x="936354" y="4231211"/>
            <a:ext cx="180000" cy="180000"/>
          </a:xfrm>
          <a:prstGeom prst="wedgeEllipseCallout">
            <a:avLst>
              <a:gd name="adj1" fmla="val 49282"/>
              <a:gd name="adj2" fmla="val 4662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3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8790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D8BB90D-EC99-4556-AC49-32EC75F3A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33" y="3081452"/>
            <a:ext cx="6622514" cy="358955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12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phường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xã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12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12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776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đầy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đủ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ở tab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tại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kéo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xuống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dưới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Đính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kèm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Tệp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đính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kèm</a:t>
            </a:r>
            <a:r>
              <a:rPr lang="en-US" altLang="ko-KR" sz="1000" dirty="0">
                <a:latin typeface="Bahnschrift SemiBold SemiConden" pitchFamily="34" charset="0"/>
              </a:rPr>
              <a:t> file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liên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quan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đến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soạn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12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công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tác</a:t>
            </a:r>
            <a:r>
              <a:rPr lang="en-US" altLang="ko-KR" sz="1000" i="1" dirty="0">
                <a:latin typeface="Bahnschrift SemiBold SemiConden" pitchFamily="34" charset="0"/>
              </a:rPr>
              <a:t> ATTP</a:t>
            </a:r>
          </a:p>
        </p:txBody>
      </p:sp>
      <p:sp>
        <p:nvSpPr>
          <p:cNvPr id="5" name="Speech Bubble: Oval 4"/>
          <p:cNvSpPr/>
          <p:nvPr/>
        </p:nvSpPr>
        <p:spPr>
          <a:xfrm>
            <a:off x="6369988" y="5882782"/>
            <a:ext cx="180000" cy="180000"/>
          </a:xfrm>
          <a:prstGeom prst="wedgeEllipseCallout">
            <a:avLst>
              <a:gd name="adj1" fmla="val 38698"/>
              <a:gd name="adj2" fmla="val 54563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04359" y="6062782"/>
            <a:ext cx="360040" cy="14626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8790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D8BB90D-EC99-4556-AC49-32EC75F3A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33" y="3081452"/>
            <a:ext cx="6622514" cy="358955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12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phường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xã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12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12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1942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đầy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đủ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ở tab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tại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kéo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xuống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dưới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. 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sang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tiếp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theo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endParaRPr lang="en-US" altLang="ko-KR" sz="1000" dirty="0">
              <a:latin typeface="Bahnschrift SemiBold SemiConden" pitchFamily="34" charset="0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050" dirty="0">
                <a:solidFill>
                  <a:srgbClr val="FF0000"/>
                </a:solidFill>
                <a:latin typeface="Bahnschrift SemiBold SemiConden" pitchFamily="34" charset="0"/>
              </a:rPr>
              <a:t>LƯU Ý:</a:t>
            </a:r>
            <a:endParaRPr lang="en-US" altLang="ko-KR" sz="1000" dirty="0">
              <a:solidFill>
                <a:srgbClr val="FF0000"/>
              </a:solidFill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”,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xuất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12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đang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chưa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soạn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12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công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tác</a:t>
            </a:r>
            <a:r>
              <a:rPr lang="en-US" altLang="ko-KR" sz="1000" i="1" dirty="0">
                <a:latin typeface="Bahnschrift SemiBold SemiConden" pitchFamily="34" charset="0"/>
              </a:rPr>
              <a:t> ATTP</a:t>
            </a:r>
          </a:p>
        </p:txBody>
      </p:sp>
      <p:sp>
        <p:nvSpPr>
          <p:cNvPr id="5" name="Speech Bubble: Oval 4"/>
          <p:cNvSpPr/>
          <p:nvPr/>
        </p:nvSpPr>
        <p:spPr>
          <a:xfrm>
            <a:off x="6444947" y="6143757"/>
            <a:ext cx="180000" cy="180000"/>
          </a:xfrm>
          <a:prstGeom prst="wedgeEllipseCallout">
            <a:avLst>
              <a:gd name="adj1" fmla="val 38698"/>
              <a:gd name="adj2" fmla="val 54563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24947" y="6349589"/>
            <a:ext cx="360040" cy="14626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05020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8790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EBB8486-25ED-4261-8727-F4C57362A2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718"/>
          <a:stretch/>
        </p:blipFill>
        <p:spPr>
          <a:xfrm>
            <a:off x="456966" y="4866235"/>
            <a:ext cx="6660001" cy="181261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4592F4E-F876-4F80-8CD3-26ADEBFD73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967" y="3035818"/>
            <a:ext cx="6660000" cy="176419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12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phường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xã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12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12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2392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”,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sang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tiếp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theo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>
                <a:latin typeface="Bahnschrift SemiBold SemiConden" pitchFamily="34" charset="0"/>
              </a:rPr>
              <a:t>Quy </a:t>
            </a:r>
            <a:r>
              <a:rPr lang="en-US" altLang="ko-KR" sz="1000" dirty="0" err="1">
                <a:latin typeface="Bahnschrift SemiBold SemiConden" pitchFamily="34" charset="0"/>
              </a:rPr>
              <a:t>trình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tự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lặp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ở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sau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trước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sang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phía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sau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Khi quay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12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thấy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đang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xuất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bao </a:t>
            </a:r>
            <a:r>
              <a:rPr lang="en-US" altLang="ko-KR" sz="1000" dirty="0" err="1">
                <a:latin typeface="Bahnschrift SemiBold SemiConden" pitchFamily="34" charset="0"/>
              </a:rPr>
              <a:t>gồm</a:t>
            </a:r>
            <a:r>
              <a:rPr lang="en-US" altLang="ko-KR" sz="1000" dirty="0">
                <a:latin typeface="Bahnschrift SemiBold SemiConden" pitchFamily="34" charset="0"/>
              </a:rPr>
              <a:t>: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trực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tiếp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cơ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quan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cấp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trên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tiến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hành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đang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. Khi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”,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đến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tự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tự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toàn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bộ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đang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>
                <a:latin typeface="Bahnschrift SemiBold SemiConden" pitchFamily="34" charset="0"/>
              </a:rPr>
              <a:t>Tab </a:t>
            </a:r>
            <a:r>
              <a:rPr lang="en-US" altLang="ko-KR" sz="1000" i="1" dirty="0" err="1">
                <a:latin typeface="Bahnschrift SemiBold SemiConden" pitchFamily="34" charset="0"/>
              </a:rPr>
              <a:t>nội</a:t>
            </a:r>
            <a:r>
              <a:rPr lang="en-US" altLang="ko-KR" sz="1000" i="1" dirty="0">
                <a:latin typeface="Bahnschrift SemiBold SemiConden" pitchFamily="34" charset="0"/>
              </a:rPr>
              <a:t> dung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và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danh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sách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12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công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tác</a:t>
            </a:r>
            <a:r>
              <a:rPr lang="en-US" altLang="ko-KR" sz="1000" i="1" dirty="0">
                <a:latin typeface="Bahnschrift SemiBold SemiConden" pitchFamily="34" charset="0"/>
              </a:rPr>
              <a:t> ATTP </a:t>
            </a:r>
            <a:r>
              <a:rPr lang="en-US" altLang="ko-KR" sz="1000" i="1" dirty="0" err="1">
                <a:latin typeface="Bahnschrift SemiBold SemiConden" pitchFamily="34" charset="0"/>
              </a:rPr>
              <a:t>sau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khi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ấn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nút</a:t>
            </a:r>
            <a:r>
              <a:rPr lang="en-US" altLang="ko-KR" sz="1000" i="1" dirty="0">
                <a:latin typeface="Bahnschrift SemiBold SemiConden" pitchFamily="34" charset="0"/>
              </a:rPr>
              <a:t> “</a:t>
            </a:r>
            <a:r>
              <a:rPr lang="en-US" altLang="ko-KR" sz="1000" i="1" dirty="0" err="1">
                <a:latin typeface="Bahnschrift SemiBold SemiConden" pitchFamily="34" charset="0"/>
              </a:rPr>
              <a:t>Lưu</a:t>
            </a:r>
            <a:r>
              <a:rPr lang="en-US" altLang="ko-KR" sz="1000" i="1" dirty="0">
                <a:latin typeface="Bahnschrift SemiBold SemiConden" pitchFamily="34" charset="0"/>
              </a:rPr>
              <a:t>”</a:t>
            </a:r>
          </a:p>
        </p:txBody>
      </p:sp>
      <p:sp>
        <p:nvSpPr>
          <p:cNvPr id="5" name="Speech Bubble: Oval 4"/>
          <p:cNvSpPr/>
          <p:nvPr/>
        </p:nvSpPr>
        <p:spPr>
          <a:xfrm>
            <a:off x="1260351" y="3480299"/>
            <a:ext cx="180000" cy="180000"/>
          </a:xfrm>
          <a:prstGeom prst="wedgeEllipseCallout">
            <a:avLst>
              <a:gd name="adj1" fmla="val 38698"/>
              <a:gd name="adj2" fmla="val 54563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60351" y="3726520"/>
            <a:ext cx="1404156" cy="18002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ectangle 8"/>
          <p:cNvSpPr/>
          <p:nvPr/>
        </p:nvSpPr>
        <p:spPr>
          <a:xfrm>
            <a:off x="1260351" y="5922764"/>
            <a:ext cx="5796644" cy="18002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Speech Bubble: Oval 13"/>
          <p:cNvSpPr/>
          <p:nvPr/>
        </p:nvSpPr>
        <p:spPr>
          <a:xfrm>
            <a:off x="1080351" y="5652350"/>
            <a:ext cx="180000" cy="180000"/>
          </a:xfrm>
          <a:prstGeom prst="wedgeEllipseCallout">
            <a:avLst>
              <a:gd name="adj1" fmla="val 38698"/>
              <a:gd name="adj2" fmla="val 54563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60631" y="2856992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12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phường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xã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12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12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1007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chưa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cửa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sổ</a:t>
            </a:r>
            <a:r>
              <a:rPr lang="en-US" altLang="ko-KR" sz="1000" dirty="0">
                <a:latin typeface="Bahnschrift SemiBold SemiConden" pitchFamily="34" charset="0"/>
              </a:rPr>
              <a:t> pop-up 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việc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sau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khôi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phục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việc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trở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12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xác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nhận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xóa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0E1CC62-C691-4AD3-8B5F-F0D7989DE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283" y="3343760"/>
            <a:ext cx="6264696" cy="333508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E20772D1-0D82-463D-B6B3-C1D60415C7F1}"/>
              </a:ext>
            </a:extLst>
          </p:cNvPr>
          <p:cNvGrpSpPr/>
          <p:nvPr/>
        </p:nvGrpSpPr>
        <p:grpSpPr>
          <a:xfrm>
            <a:off x="2880531" y="4493852"/>
            <a:ext cx="1800200" cy="672827"/>
            <a:chOff x="2907560" y="4092392"/>
            <a:chExt cx="1643051" cy="507852"/>
          </a:xfrm>
        </p:grpSpPr>
        <p:sp>
          <p:nvSpPr>
            <p:cNvPr id="5" name="Speech Bubble: Oval 4"/>
            <p:cNvSpPr/>
            <p:nvPr/>
          </p:nvSpPr>
          <p:spPr>
            <a:xfrm>
              <a:off x="2907560" y="4420244"/>
              <a:ext cx="180000" cy="180000"/>
            </a:xfrm>
            <a:prstGeom prst="wedgeEllipseCallout">
              <a:avLst>
                <a:gd name="adj1" fmla="val 62510"/>
                <a:gd name="adj2" fmla="val -30104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>
                  <a:solidFill>
                    <a:srgbClr val="FF0000"/>
                  </a:solidFill>
                  <a:latin typeface="Bahnschrift SemiBold SemiConden" pitchFamily="34" charset="0"/>
                </a:rPr>
                <a:t>1</a:t>
              </a:r>
              <a:endParaRPr lang="ko-KR" altLang="en-US" sz="1000" dirty="0">
                <a:solidFill>
                  <a:srgbClr val="FF0000"/>
                </a:solidFill>
                <a:latin typeface="Bahnschrift SemiBold SemiConden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132560" y="4092392"/>
              <a:ext cx="1224136" cy="363097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774162" y="4278097"/>
              <a:ext cx="546529" cy="138331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Speech Bubble: Oval 10"/>
            <p:cNvSpPr/>
            <p:nvPr/>
          </p:nvSpPr>
          <p:spPr>
            <a:xfrm>
              <a:off x="4370611" y="4236428"/>
              <a:ext cx="180000" cy="180000"/>
            </a:xfrm>
            <a:prstGeom prst="wedgeEllipseCallout">
              <a:avLst>
                <a:gd name="adj1" fmla="val -61844"/>
                <a:gd name="adj2" fmla="val 20167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>
                  <a:solidFill>
                    <a:srgbClr val="FF0000"/>
                  </a:solidFill>
                  <a:latin typeface="Bahnschrift SemiBold SemiConden" pitchFamily="34" charset="0"/>
                </a:rPr>
                <a:t>2</a:t>
              </a:r>
              <a:endParaRPr lang="ko-KR" altLang="en-US" sz="1000" dirty="0">
                <a:solidFill>
                  <a:srgbClr val="FF0000"/>
                </a:solidFill>
                <a:latin typeface="Bahnschrift SemiBold SemiConden" pitchFamily="34" charset="0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8790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78A0CE3-333C-4CFB-8B51-A3E85637F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510" y="3641788"/>
            <a:ext cx="6480000" cy="281264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12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phường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xã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12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12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1007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chưa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cửa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sổ</a:t>
            </a:r>
            <a:r>
              <a:rPr lang="en-US" altLang="ko-KR" sz="1000" dirty="0">
                <a:latin typeface="Bahnschrift SemiBold SemiConden" pitchFamily="34" charset="0"/>
              </a:rPr>
              <a:t> pop-up 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việc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sau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bị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hay 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đổi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việc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trở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12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xác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nhận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gửi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5B34F874-E943-4D36-8DAB-DC58366F827B}"/>
              </a:ext>
            </a:extLst>
          </p:cNvPr>
          <p:cNvGrpSpPr/>
          <p:nvPr/>
        </p:nvGrpSpPr>
        <p:grpSpPr>
          <a:xfrm>
            <a:off x="2844527" y="4767702"/>
            <a:ext cx="1836204" cy="651005"/>
            <a:chOff x="2943564" y="3870536"/>
            <a:chExt cx="1643051" cy="507852"/>
          </a:xfrm>
        </p:grpSpPr>
        <p:sp>
          <p:nvSpPr>
            <p:cNvPr id="5" name="Speech Bubble: Oval 4"/>
            <p:cNvSpPr/>
            <p:nvPr/>
          </p:nvSpPr>
          <p:spPr>
            <a:xfrm>
              <a:off x="2943564" y="4198388"/>
              <a:ext cx="180000" cy="180000"/>
            </a:xfrm>
            <a:prstGeom prst="wedgeEllipseCallout">
              <a:avLst>
                <a:gd name="adj1" fmla="val 62510"/>
                <a:gd name="adj2" fmla="val -30104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>
                  <a:solidFill>
                    <a:srgbClr val="FF0000"/>
                  </a:solidFill>
                  <a:latin typeface="Bahnschrift SemiBold SemiConden" pitchFamily="34" charset="0"/>
                </a:rPr>
                <a:t>1</a:t>
              </a:r>
              <a:endParaRPr lang="ko-KR" altLang="en-US" sz="1000" dirty="0">
                <a:solidFill>
                  <a:srgbClr val="FF0000"/>
                </a:solidFill>
                <a:latin typeface="Bahnschrift SemiBold SemiConden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168564" y="3870536"/>
              <a:ext cx="1224136" cy="363097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810166" y="4056241"/>
              <a:ext cx="546529" cy="138331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Speech Bubble: Oval 10"/>
            <p:cNvSpPr/>
            <p:nvPr/>
          </p:nvSpPr>
          <p:spPr>
            <a:xfrm>
              <a:off x="4406615" y="4014572"/>
              <a:ext cx="180000" cy="180000"/>
            </a:xfrm>
            <a:prstGeom prst="wedgeEllipseCallout">
              <a:avLst>
                <a:gd name="adj1" fmla="val -61844"/>
                <a:gd name="adj2" fmla="val 20167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>
                  <a:solidFill>
                    <a:srgbClr val="FF0000"/>
                  </a:solidFill>
                  <a:latin typeface="Bahnschrift SemiBold SemiConden" pitchFamily="34" charset="0"/>
                </a:rPr>
                <a:t>2</a:t>
              </a:r>
              <a:endParaRPr lang="ko-KR" altLang="en-US" sz="1000" dirty="0">
                <a:solidFill>
                  <a:srgbClr val="FF0000"/>
                </a:solidFill>
                <a:latin typeface="Bahnschrift SemiBold SemiConden" pitchFamily="34" charset="0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8790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E18FAF9-57E1-435C-9337-D7FE010AA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850" y="3170527"/>
            <a:ext cx="6659563" cy="311118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hành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động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vì</a:t>
            </a:r>
            <a:r>
              <a:rPr lang="en-US" altLang="ko-KR" sz="1800" b="1" dirty="0">
                <a:latin typeface="Bahnschrift SemiBold SemiConden" pitchFamily="34" charset="0"/>
              </a:rPr>
              <a:t> ATTP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phường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xã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hành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động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vì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C.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hành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động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vì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2392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menu “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hành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động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vì</a:t>
            </a:r>
            <a:r>
              <a:rPr lang="en-US" altLang="ko-KR" sz="1000" dirty="0">
                <a:latin typeface="Bahnschrift SemiBold SemiConden" pitchFamily="34" charset="0"/>
              </a:rPr>
              <a:t> ATTP ” ở </a:t>
            </a:r>
            <a:r>
              <a:rPr lang="en-US" altLang="ko-KR" sz="1000" dirty="0" err="1">
                <a:latin typeface="Bahnschrift SemiBold SemiConden" pitchFamily="34" charset="0"/>
              </a:rPr>
              <a:t>thanh</a:t>
            </a:r>
            <a:r>
              <a:rPr lang="en-US" altLang="ko-KR" sz="1000" dirty="0">
                <a:latin typeface="Bahnschrift SemiBold SemiConden" pitchFamily="34" charset="0"/>
              </a:rPr>
              <a:t> menu </a:t>
            </a:r>
            <a:r>
              <a:rPr lang="en-US" altLang="ko-KR" sz="1000" dirty="0" err="1">
                <a:latin typeface="Bahnschrift SemiBold SemiConden" pitchFamily="34" charset="0"/>
              </a:rPr>
              <a:t>bên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hành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động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vì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năm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chức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năng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: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phù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hợp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trở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toàn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bộ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Danh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đó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Thêm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bắt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đầu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mới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danh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sách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hành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động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vì</a:t>
            </a:r>
            <a:r>
              <a:rPr lang="en-US" altLang="ko-KR" sz="1000" i="1" dirty="0">
                <a:latin typeface="Bahnschrift SemiBold SemiConden" pitchFamily="34" charset="0"/>
              </a:rPr>
              <a:t> ATTP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7DE20B43-FF10-456E-8FEA-74D8B352F051}"/>
              </a:ext>
            </a:extLst>
          </p:cNvPr>
          <p:cNvGrpSpPr/>
          <p:nvPr/>
        </p:nvGrpSpPr>
        <p:grpSpPr>
          <a:xfrm>
            <a:off x="476328" y="3601922"/>
            <a:ext cx="775970" cy="352259"/>
            <a:chOff x="450850" y="3302801"/>
            <a:chExt cx="775970" cy="352259"/>
          </a:xfrm>
        </p:grpSpPr>
        <p:sp>
          <p:nvSpPr>
            <p:cNvPr id="5" name="Speech Bubble: Oval 4"/>
            <p:cNvSpPr/>
            <p:nvPr/>
          </p:nvSpPr>
          <p:spPr>
            <a:xfrm>
              <a:off x="866566" y="3302801"/>
              <a:ext cx="180000" cy="180000"/>
            </a:xfrm>
            <a:prstGeom prst="wedgeEllipseCallout">
              <a:avLst>
                <a:gd name="adj1" fmla="val -48614"/>
                <a:gd name="adj2" fmla="val 54563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>
                  <a:solidFill>
                    <a:srgbClr val="FF0000"/>
                  </a:solidFill>
                  <a:latin typeface="Bahnschrift SemiBold SemiConden" pitchFamily="34" charset="0"/>
                </a:rPr>
                <a:t>1</a:t>
              </a:r>
              <a:endParaRPr lang="ko-KR" altLang="en-US" sz="1000" dirty="0">
                <a:solidFill>
                  <a:srgbClr val="FF0000"/>
                </a:solidFill>
                <a:latin typeface="Bahnschrift SemiBold SemiConden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450850" y="3519170"/>
              <a:ext cx="775970" cy="135890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10E93DA7-3037-490C-9A08-2496A60605D6}"/>
              </a:ext>
            </a:extLst>
          </p:cNvPr>
          <p:cNvGrpSpPr/>
          <p:nvPr/>
        </p:nvGrpSpPr>
        <p:grpSpPr>
          <a:xfrm>
            <a:off x="1277775" y="3615179"/>
            <a:ext cx="5748144" cy="453706"/>
            <a:chOff x="1272487" y="3339010"/>
            <a:chExt cx="5748144" cy="453706"/>
          </a:xfrm>
        </p:grpSpPr>
        <p:sp>
          <p:nvSpPr>
            <p:cNvPr id="7" name="Rectangle 6"/>
            <p:cNvSpPr/>
            <p:nvPr/>
          </p:nvSpPr>
          <p:spPr>
            <a:xfrm>
              <a:off x="1272487" y="3568041"/>
              <a:ext cx="5748144" cy="224675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Speech Bubble: Oval 10"/>
            <p:cNvSpPr/>
            <p:nvPr/>
          </p:nvSpPr>
          <p:spPr>
            <a:xfrm>
              <a:off x="6362967" y="3339010"/>
              <a:ext cx="180000" cy="180000"/>
            </a:xfrm>
            <a:prstGeom prst="wedgeEllipseCallout">
              <a:avLst>
                <a:gd name="adj1" fmla="val -45969"/>
                <a:gd name="adj2" fmla="val 49271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>
                  <a:solidFill>
                    <a:srgbClr val="FF0000"/>
                  </a:solidFill>
                  <a:latin typeface="Bahnschrift SemiBold SemiConden" pitchFamily="34" charset="0"/>
                </a:rPr>
                <a:t>2</a:t>
              </a:r>
              <a:endParaRPr lang="ko-KR" altLang="en-US" sz="1000" dirty="0">
                <a:solidFill>
                  <a:srgbClr val="FF0000"/>
                </a:solidFill>
                <a:latin typeface="Bahnschrift SemiBold SemiConden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839CECBB-878E-4CF1-8C05-E687B723AFC8}"/>
              </a:ext>
            </a:extLst>
          </p:cNvPr>
          <p:cNvGrpSpPr/>
          <p:nvPr/>
        </p:nvGrpSpPr>
        <p:grpSpPr>
          <a:xfrm>
            <a:off x="5760851" y="3977911"/>
            <a:ext cx="1275254" cy="346815"/>
            <a:chOff x="5997446" y="3633644"/>
            <a:chExt cx="1067564" cy="331931"/>
          </a:xfrm>
        </p:grpSpPr>
        <p:sp>
          <p:nvSpPr>
            <p:cNvPr id="8" name="Rectangle 7"/>
            <p:cNvSpPr/>
            <p:nvPr/>
          </p:nvSpPr>
          <p:spPr>
            <a:xfrm>
              <a:off x="6200775" y="3840480"/>
              <a:ext cx="864235" cy="125095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Speech Bubble: Oval 12"/>
            <p:cNvSpPr/>
            <p:nvPr/>
          </p:nvSpPr>
          <p:spPr>
            <a:xfrm>
              <a:off x="5997446" y="3633644"/>
              <a:ext cx="180000" cy="180000"/>
            </a:xfrm>
            <a:prstGeom prst="wedgeEllipseCallout">
              <a:avLst>
                <a:gd name="adj1" fmla="val 43989"/>
                <a:gd name="adj2" fmla="val 54563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>
                  <a:solidFill>
                    <a:srgbClr val="FF0000"/>
                  </a:solidFill>
                  <a:latin typeface="Bahnschrift SemiBold SemiConden" pitchFamily="34" charset="0"/>
                </a:rPr>
                <a:t>3</a:t>
              </a:r>
              <a:endParaRPr lang="ko-KR" altLang="en-US" sz="1000" dirty="0">
                <a:solidFill>
                  <a:srgbClr val="FF0000"/>
                </a:solidFill>
                <a:latin typeface="Bahnschrift SemiBold SemiConden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84271FAD-F60F-470F-8D88-5A0985907F20}"/>
              </a:ext>
            </a:extLst>
          </p:cNvPr>
          <p:cNvGrpSpPr/>
          <p:nvPr/>
        </p:nvGrpSpPr>
        <p:grpSpPr>
          <a:xfrm>
            <a:off x="1046566" y="4331571"/>
            <a:ext cx="5973994" cy="307088"/>
            <a:chOff x="1046566" y="3924552"/>
            <a:chExt cx="5973994" cy="307088"/>
          </a:xfrm>
        </p:grpSpPr>
        <p:sp>
          <p:nvSpPr>
            <p:cNvPr id="9" name="Rectangle 8"/>
            <p:cNvSpPr/>
            <p:nvPr/>
          </p:nvSpPr>
          <p:spPr>
            <a:xfrm>
              <a:off x="1272540" y="4060190"/>
              <a:ext cx="5748020" cy="171450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Speech Bubble: Oval 13"/>
            <p:cNvSpPr/>
            <p:nvPr/>
          </p:nvSpPr>
          <p:spPr>
            <a:xfrm>
              <a:off x="1046566" y="3924552"/>
              <a:ext cx="180000" cy="180000"/>
            </a:xfrm>
            <a:prstGeom prst="wedgeEllipseCallout">
              <a:avLst>
                <a:gd name="adj1" fmla="val 43989"/>
                <a:gd name="adj2" fmla="val 54563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>
                  <a:solidFill>
                    <a:srgbClr val="FF0000"/>
                  </a:solidFill>
                  <a:latin typeface="Bahnschrift SemiBold SemiConden" pitchFamily="34" charset="0"/>
                </a:rPr>
                <a:t>4</a:t>
              </a:r>
              <a:endParaRPr lang="ko-KR" altLang="en-US" sz="1000" dirty="0">
                <a:solidFill>
                  <a:srgbClr val="FF0000"/>
                </a:solidFill>
                <a:latin typeface="Bahnschrift SemiBold SemiConden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49C64191-CCBB-4993-B02F-022E130FB01D}"/>
              </a:ext>
            </a:extLst>
          </p:cNvPr>
          <p:cNvGrpSpPr/>
          <p:nvPr/>
        </p:nvGrpSpPr>
        <p:grpSpPr>
          <a:xfrm>
            <a:off x="6412323" y="4726119"/>
            <a:ext cx="603024" cy="264982"/>
            <a:chOff x="6461686" y="4279713"/>
            <a:chExt cx="603024" cy="264982"/>
          </a:xfrm>
        </p:grpSpPr>
        <p:sp>
          <p:nvSpPr>
            <p:cNvPr id="12" name="Rectangle 11"/>
            <p:cNvSpPr/>
            <p:nvPr/>
          </p:nvSpPr>
          <p:spPr>
            <a:xfrm>
              <a:off x="6696955" y="4279713"/>
              <a:ext cx="367755" cy="132872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Speech Bubble: Oval 14"/>
            <p:cNvSpPr/>
            <p:nvPr/>
          </p:nvSpPr>
          <p:spPr>
            <a:xfrm>
              <a:off x="6461686" y="4364695"/>
              <a:ext cx="180000" cy="180000"/>
            </a:xfrm>
            <a:prstGeom prst="wedgeEllipseCallout">
              <a:avLst>
                <a:gd name="adj1" fmla="val 51926"/>
                <a:gd name="adj2" fmla="val -40687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>
                  <a:solidFill>
                    <a:srgbClr val="FF0000"/>
                  </a:solidFill>
                  <a:latin typeface="Bahnschrift SemiBold SemiConden" pitchFamily="34" charset="0"/>
                </a:rPr>
                <a:t>5</a:t>
              </a:r>
              <a:endParaRPr lang="ko-KR" altLang="en-US" sz="1000" dirty="0">
                <a:solidFill>
                  <a:srgbClr val="FF0000"/>
                </a:solidFill>
                <a:latin typeface="Bahnschrift SemiBold SemiConden" pitchFamily="34" charset="0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Ảnh màn hình 2023-12-08 lúc 17.14.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140" y="3258820"/>
            <a:ext cx="6255385" cy="277558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hành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động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vì</a:t>
            </a:r>
            <a:r>
              <a:rPr lang="en-US" altLang="ko-KR" sz="1800" b="1" dirty="0">
                <a:latin typeface="Bahnschrift SemiBold SemiConden" pitchFamily="34" charset="0"/>
              </a:rPr>
              <a:t> ATTP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phường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xã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hành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động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vì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C.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hành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động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vì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173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vi-VN" altLang="en-US" sz="1000" dirty="0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vi-VN" altLang="en-US" sz="1000" dirty="0" err="1">
                <a:latin typeface="Bahnschrift SemiBold SemiConden" pitchFamily="34" charset="0"/>
              </a:rPr>
              <a:t>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“Danh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” ở </a:t>
            </a:r>
            <a:r>
              <a:rPr lang="en-US" altLang="ko-KR" sz="1000" dirty="0" err="1">
                <a:latin typeface="Bahnschrift SemiBold SemiConden" pitchFamily="34" charset="0"/>
              </a:rPr>
              <a:t>góc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phải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hành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động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vì</a:t>
            </a:r>
            <a:r>
              <a:rPr lang="en-US" altLang="ko-KR" sz="1000" dirty="0">
                <a:latin typeface="Bahnschrift SemiBold SemiConden" pitchFamily="34" charset="0"/>
              </a:rPr>
              <a:t> ATTP.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chọn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tab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dụng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kéo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xuống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khác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nội</a:t>
            </a:r>
            <a:r>
              <a:rPr lang="en-US" altLang="ko-KR" sz="1000" i="1" dirty="0">
                <a:latin typeface="Bahnschrift SemiBold SemiConden" pitchFamily="34" charset="0"/>
              </a:rPr>
              <a:t> dung chi </a:t>
            </a:r>
            <a:r>
              <a:rPr lang="en-US" altLang="ko-KR" sz="1000" i="1" dirty="0" err="1">
                <a:latin typeface="Bahnschrift SemiBold SemiConden" pitchFamily="34" charset="0"/>
              </a:rPr>
              <a:t>tiết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hành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động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vì</a:t>
            </a:r>
            <a:r>
              <a:rPr lang="en-US" altLang="ko-KR" sz="1000" i="1" dirty="0">
                <a:latin typeface="Bahnschrift SemiBold SemiConden" pitchFamily="34" charset="0"/>
              </a:rPr>
              <a:t> ATTP</a:t>
            </a:r>
          </a:p>
        </p:txBody>
      </p:sp>
      <p:sp>
        <p:nvSpPr>
          <p:cNvPr id="5" name="Speech Bubble: Oval 4"/>
          <p:cNvSpPr/>
          <p:nvPr/>
        </p:nvSpPr>
        <p:spPr>
          <a:xfrm>
            <a:off x="6264860" y="3294492"/>
            <a:ext cx="180000" cy="180000"/>
          </a:xfrm>
          <a:prstGeom prst="wedgeEllipseCallout">
            <a:avLst>
              <a:gd name="adj1" fmla="val 38698"/>
              <a:gd name="adj2" fmla="val 54563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65155" y="3497352"/>
            <a:ext cx="360040" cy="14626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Speech Bubble: Oval 7"/>
          <p:cNvSpPr/>
          <p:nvPr/>
        </p:nvSpPr>
        <p:spPr>
          <a:xfrm>
            <a:off x="5148267" y="3582463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96670" y="3749040"/>
            <a:ext cx="4600575" cy="98425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1296035" y="3852545"/>
            <a:ext cx="5525135" cy="798195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Speech Bubble: Oval 15"/>
          <p:cNvSpPr/>
          <p:nvPr/>
        </p:nvSpPr>
        <p:spPr>
          <a:xfrm>
            <a:off x="1062719" y="4230576"/>
            <a:ext cx="180000" cy="180000"/>
          </a:xfrm>
          <a:prstGeom prst="wedgeEllipseCallout">
            <a:avLst>
              <a:gd name="adj1" fmla="val 49282"/>
              <a:gd name="adj2" fmla="val 4662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3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Ảnh màn hình 2023-12-08 lúc 17.17.0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190" y="3068320"/>
            <a:ext cx="6807200" cy="338899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hành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động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vì</a:t>
            </a:r>
            <a:r>
              <a:rPr lang="en-US" altLang="ko-KR" sz="1800" b="1" dirty="0">
                <a:latin typeface="Bahnschrift SemiBold SemiConden" pitchFamily="34" charset="0"/>
              </a:rPr>
              <a:t> ATTP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phường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xã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hành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động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vì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C.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hành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động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vì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2865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Thêm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hành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động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vì</a:t>
            </a:r>
            <a:r>
              <a:rPr lang="en-US" altLang="ko-KR" sz="1000" dirty="0">
                <a:latin typeface="Bahnschrift SemiBold SemiConden" pitchFamily="34" charset="0"/>
              </a:rPr>
              <a:t> ATTP,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hành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động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vì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mới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” ở </a:t>
            </a:r>
            <a:r>
              <a:rPr lang="en-US" altLang="ko-KR" sz="1000" dirty="0" err="1">
                <a:latin typeface="Bahnschrift SemiBold SemiConden" pitchFamily="34" charset="0"/>
              </a:rPr>
              <a:t>góc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phải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chọn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tab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đến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dụng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kéo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xuống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khác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endParaRPr lang="en-US" altLang="ko-KR" sz="1000" dirty="0">
              <a:latin typeface="Bahnschrift SemiBold SemiConden" pitchFamily="34" charset="0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050" dirty="0">
                <a:solidFill>
                  <a:srgbClr val="FF0000"/>
                </a:solidFill>
                <a:latin typeface="Bahnschrift SemiBold SemiConden" pitchFamily="34" charset="0"/>
              </a:rPr>
              <a:t>LƯU Ý:</a:t>
            </a:r>
            <a:endParaRPr lang="en-US" altLang="ko-KR" sz="1000" dirty="0">
              <a:solidFill>
                <a:srgbClr val="FF0000"/>
              </a:solidFill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chỉ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sang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tiếp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theo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sau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ở tab </a:t>
            </a:r>
            <a:r>
              <a:rPr lang="en-US" altLang="ko-KR" sz="1000" dirty="0" err="1">
                <a:latin typeface="Bahnschrift SemiBold SemiConden" pitchFamily="34" charset="0"/>
              </a:rPr>
              <a:t>hiện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tại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đánh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dấu</a:t>
            </a:r>
            <a:r>
              <a:rPr lang="en-US" altLang="ko-KR" sz="1000" dirty="0">
                <a:latin typeface="Bahnschrift SemiBold SemiConden" pitchFamily="34" charset="0"/>
              </a:rPr>
              <a:t> * </a:t>
            </a:r>
            <a:r>
              <a:rPr lang="en-US" altLang="ko-KR" sz="1000" dirty="0" err="1">
                <a:latin typeface="Bahnschrift SemiBold SemiConden" pitchFamily="34" charset="0"/>
              </a:rPr>
              <a:t>là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bắt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buộc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phải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nếu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thì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soạn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hành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động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vì</a:t>
            </a:r>
            <a:r>
              <a:rPr lang="en-US" altLang="ko-KR" sz="1000" i="1" dirty="0">
                <a:latin typeface="Bahnschrift SemiBold SemiConden" pitchFamily="34" charset="0"/>
              </a:rPr>
              <a:t> ATTP</a:t>
            </a:r>
          </a:p>
        </p:txBody>
      </p:sp>
      <p:sp>
        <p:nvSpPr>
          <p:cNvPr id="5" name="Speech Bubble: Oval 4"/>
          <p:cNvSpPr/>
          <p:nvPr/>
        </p:nvSpPr>
        <p:spPr>
          <a:xfrm>
            <a:off x="6516955" y="3294492"/>
            <a:ext cx="180000" cy="180000"/>
          </a:xfrm>
          <a:prstGeom prst="wedgeEllipseCallout">
            <a:avLst>
              <a:gd name="adj1" fmla="val 38698"/>
              <a:gd name="adj2" fmla="val 54563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05540" y="3474492"/>
            <a:ext cx="360040" cy="14626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Speech Bubble: Oval 7"/>
          <p:cNvSpPr/>
          <p:nvPr/>
        </p:nvSpPr>
        <p:spPr>
          <a:xfrm>
            <a:off x="5724847" y="3526485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17370" y="3726054"/>
            <a:ext cx="5399132" cy="13757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1116015" y="3870345"/>
            <a:ext cx="5760640" cy="742685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Speech Bubble: Oval 15"/>
          <p:cNvSpPr/>
          <p:nvPr/>
        </p:nvSpPr>
        <p:spPr>
          <a:xfrm>
            <a:off x="1062719" y="4230576"/>
            <a:ext cx="180000" cy="180000"/>
          </a:xfrm>
          <a:prstGeom prst="wedgeEllipseCallout">
            <a:avLst>
              <a:gd name="adj1" fmla="val 49282"/>
              <a:gd name="adj2" fmla="val 4662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3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14" name="Speech Bubble: Oval 13"/>
          <p:cNvSpPr/>
          <p:nvPr/>
        </p:nvSpPr>
        <p:spPr>
          <a:xfrm>
            <a:off x="6516638" y="4518878"/>
            <a:ext cx="180000" cy="180000"/>
          </a:xfrm>
          <a:prstGeom prst="wedgeEllipseCallout">
            <a:avLst>
              <a:gd name="adj1" fmla="val 38698"/>
              <a:gd name="adj2" fmla="val 54563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4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696638" y="4698675"/>
            <a:ext cx="360040" cy="14626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8790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D85A287-D5CC-407E-B1A4-A3A7CCCFF8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407"/>
          <a:stretch/>
        </p:blipFill>
        <p:spPr>
          <a:xfrm>
            <a:off x="450630" y="2966471"/>
            <a:ext cx="6660001" cy="197368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B52152F-2CF3-4851-B7AE-F353FBB2F6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630" y="5051081"/>
            <a:ext cx="6660001" cy="160946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hành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động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vì</a:t>
            </a:r>
            <a:r>
              <a:rPr lang="en-US" altLang="ko-KR" sz="1800" b="1" dirty="0">
                <a:latin typeface="Bahnschrift SemiBold SemiConden" pitchFamily="34" charset="0"/>
              </a:rPr>
              <a:t> ATTP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phường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xã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hành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động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vì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C.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hành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động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vì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2392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”,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sang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tiếp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theo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>
                <a:latin typeface="Bahnschrift SemiBold SemiConden" pitchFamily="34" charset="0"/>
              </a:rPr>
              <a:t>Quy </a:t>
            </a:r>
            <a:r>
              <a:rPr lang="en-US" altLang="ko-KR" sz="1000" dirty="0" err="1">
                <a:latin typeface="Bahnschrift SemiBold SemiConden" pitchFamily="34" charset="0"/>
              </a:rPr>
              <a:t>trình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tự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lặp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ở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sau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trước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sang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phía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sau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Khi quay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hành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động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vì</a:t>
            </a:r>
            <a:r>
              <a:rPr lang="en-US" altLang="ko-KR" sz="1000" dirty="0">
                <a:latin typeface="Bahnschrift SemiBold SemiConden" pitchFamily="34" charset="0"/>
              </a:rPr>
              <a:t> ATTP,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thấy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đang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xuất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bao </a:t>
            </a:r>
            <a:r>
              <a:rPr lang="en-US" altLang="ko-KR" sz="1000" dirty="0" err="1">
                <a:latin typeface="Bahnschrift SemiBold SemiConden" pitchFamily="34" charset="0"/>
              </a:rPr>
              <a:t>gồm</a:t>
            </a:r>
            <a:r>
              <a:rPr lang="en-US" altLang="ko-KR" sz="1000" dirty="0">
                <a:latin typeface="Bahnschrift SemiBold SemiConden" pitchFamily="34" charset="0"/>
              </a:rPr>
              <a:t>: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trực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tiếp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cơ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quan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cấp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trên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tiến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hành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đang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. Khi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”,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đến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tự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tự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toàn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bộ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đang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>
                <a:latin typeface="Bahnschrift SemiBold SemiConden" pitchFamily="34" charset="0"/>
              </a:rPr>
              <a:t>Tab </a:t>
            </a:r>
            <a:r>
              <a:rPr lang="en-US" altLang="ko-KR" sz="1000" i="1" dirty="0" err="1">
                <a:latin typeface="Bahnschrift SemiBold SemiConden" pitchFamily="34" charset="0"/>
              </a:rPr>
              <a:t>nội</a:t>
            </a:r>
            <a:r>
              <a:rPr lang="en-US" altLang="ko-KR" sz="1000" i="1" dirty="0">
                <a:latin typeface="Bahnschrift SemiBold SemiConden" pitchFamily="34" charset="0"/>
              </a:rPr>
              <a:t> dung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và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danh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sách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hành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động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vì</a:t>
            </a:r>
            <a:r>
              <a:rPr lang="en-US" altLang="ko-KR" sz="1000" i="1" dirty="0">
                <a:latin typeface="Bahnschrift SemiBold SemiConden" pitchFamily="34" charset="0"/>
              </a:rPr>
              <a:t> ATTP </a:t>
            </a:r>
            <a:r>
              <a:rPr lang="en-US" altLang="ko-KR" sz="1000" i="1" dirty="0" err="1">
                <a:latin typeface="Bahnschrift SemiBold SemiConden" pitchFamily="34" charset="0"/>
              </a:rPr>
              <a:t>sau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khi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ấn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nút</a:t>
            </a:r>
            <a:r>
              <a:rPr lang="en-US" altLang="ko-KR" sz="1000" i="1" dirty="0">
                <a:latin typeface="Bahnschrift SemiBold SemiConden" pitchFamily="34" charset="0"/>
              </a:rPr>
              <a:t> “</a:t>
            </a:r>
            <a:r>
              <a:rPr lang="en-US" altLang="ko-KR" sz="1000" i="1" dirty="0" err="1">
                <a:latin typeface="Bahnschrift SemiBold SemiConden" pitchFamily="34" charset="0"/>
              </a:rPr>
              <a:t>Lưu</a:t>
            </a:r>
            <a:r>
              <a:rPr lang="en-US" altLang="ko-KR" sz="1000" i="1" dirty="0">
                <a:latin typeface="Bahnschrift SemiBold SemiConden" pitchFamily="34" charset="0"/>
              </a:rPr>
              <a:t>”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FBFD56CF-C2C9-4FBA-8B14-295C4A907924}"/>
              </a:ext>
            </a:extLst>
          </p:cNvPr>
          <p:cNvGrpSpPr/>
          <p:nvPr/>
        </p:nvGrpSpPr>
        <p:grpSpPr>
          <a:xfrm>
            <a:off x="1387794" y="3330476"/>
            <a:ext cx="1404156" cy="426241"/>
            <a:chOff x="1260351" y="3480299"/>
            <a:chExt cx="1404156" cy="426241"/>
          </a:xfrm>
        </p:grpSpPr>
        <p:sp>
          <p:nvSpPr>
            <p:cNvPr id="5" name="Speech Bubble: Oval 4"/>
            <p:cNvSpPr/>
            <p:nvPr/>
          </p:nvSpPr>
          <p:spPr>
            <a:xfrm>
              <a:off x="1260351" y="3480299"/>
              <a:ext cx="180000" cy="180000"/>
            </a:xfrm>
            <a:prstGeom prst="wedgeEllipseCallout">
              <a:avLst>
                <a:gd name="adj1" fmla="val 38698"/>
                <a:gd name="adj2" fmla="val 54563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>
                  <a:solidFill>
                    <a:srgbClr val="FF0000"/>
                  </a:solidFill>
                  <a:latin typeface="Bahnschrift SemiBold SemiConden" pitchFamily="34" charset="0"/>
                </a:rPr>
                <a:t>1</a:t>
              </a:r>
              <a:endParaRPr lang="ko-KR" altLang="en-US" sz="1000" dirty="0">
                <a:solidFill>
                  <a:srgbClr val="FF0000"/>
                </a:solidFill>
                <a:latin typeface="Bahnschrift SemiBold SemiConden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260351" y="3726520"/>
              <a:ext cx="1404156" cy="180020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E82FBF01-188B-4C3C-A136-F3C4F966B44D}"/>
              </a:ext>
            </a:extLst>
          </p:cNvPr>
          <p:cNvGrpSpPr/>
          <p:nvPr/>
        </p:nvGrpSpPr>
        <p:grpSpPr>
          <a:xfrm>
            <a:off x="1224367" y="5877957"/>
            <a:ext cx="5796264" cy="392676"/>
            <a:chOff x="1260731" y="5710108"/>
            <a:chExt cx="5796264" cy="392676"/>
          </a:xfrm>
        </p:grpSpPr>
        <p:sp>
          <p:nvSpPr>
            <p:cNvPr id="9" name="Rectangle 8"/>
            <p:cNvSpPr/>
            <p:nvPr/>
          </p:nvSpPr>
          <p:spPr>
            <a:xfrm>
              <a:off x="1440731" y="5922764"/>
              <a:ext cx="5616264" cy="180020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u="sng" dirty="0"/>
            </a:p>
          </p:txBody>
        </p:sp>
        <p:sp>
          <p:nvSpPr>
            <p:cNvPr id="14" name="Speech Bubble: Oval 13"/>
            <p:cNvSpPr/>
            <p:nvPr/>
          </p:nvSpPr>
          <p:spPr>
            <a:xfrm>
              <a:off x="1260731" y="5710108"/>
              <a:ext cx="180000" cy="180000"/>
            </a:xfrm>
            <a:prstGeom prst="wedgeEllipseCallout">
              <a:avLst>
                <a:gd name="adj1" fmla="val 38698"/>
                <a:gd name="adj2" fmla="val 54563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u="sng" dirty="0">
                  <a:solidFill>
                    <a:srgbClr val="FF0000"/>
                  </a:solidFill>
                  <a:latin typeface="Bahnschrift SemiBold SemiConden" pitchFamily="34" charset="0"/>
                </a:rPr>
                <a:t>2</a:t>
              </a:r>
              <a:endParaRPr lang="ko-KR" altLang="en-US" sz="1000" u="sng" dirty="0">
                <a:solidFill>
                  <a:srgbClr val="FF0000"/>
                </a:solidFill>
                <a:latin typeface="Bahnschrift SemiBold SemiConden" pitchFamily="34" charset="0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60630" y="282642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9780E67-5201-449B-B78D-C070A0262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440" y="3503771"/>
            <a:ext cx="6660380" cy="260607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hành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động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vì</a:t>
            </a:r>
            <a:r>
              <a:rPr lang="en-US" altLang="ko-KR" sz="1800" b="1" dirty="0">
                <a:latin typeface="Bahnschrift SemiBold SemiConden" pitchFamily="34" charset="0"/>
              </a:rPr>
              <a:t> ATTP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phường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xã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hành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động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vì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C.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hành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động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vì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1007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chưa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cửa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sổ</a:t>
            </a:r>
            <a:r>
              <a:rPr lang="en-US" altLang="ko-KR" sz="1000" dirty="0">
                <a:latin typeface="Bahnschrift SemiBold SemiConden" pitchFamily="34" charset="0"/>
              </a:rPr>
              <a:t> pop-up 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việc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sau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khôi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phục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việc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trở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hành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động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vì</a:t>
            </a:r>
            <a:r>
              <a:rPr lang="en-US" altLang="ko-KR" sz="1000" dirty="0">
                <a:latin typeface="Bahnschrift SemiBold SemiConden" pitchFamily="34" charset="0"/>
              </a:rPr>
              <a:t> ATTP.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xác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nhận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xóa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D3F60F4B-0D9E-407E-A58F-4D7EF3F6F3E2}"/>
              </a:ext>
            </a:extLst>
          </p:cNvPr>
          <p:cNvGrpSpPr/>
          <p:nvPr/>
        </p:nvGrpSpPr>
        <p:grpSpPr>
          <a:xfrm>
            <a:off x="2844527" y="4518608"/>
            <a:ext cx="1836204" cy="612068"/>
            <a:chOff x="2943564" y="3870536"/>
            <a:chExt cx="1643051" cy="507852"/>
          </a:xfrm>
        </p:grpSpPr>
        <p:sp>
          <p:nvSpPr>
            <p:cNvPr id="5" name="Speech Bubble: Oval 4"/>
            <p:cNvSpPr/>
            <p:nvPr/>
          </p:nvSpPr>
          <p:spPr>
            <a:xfrm>
              <a:off x="2943564" y="4198388"/>
              <a:ext cx="180000" cy="180000"/>
            </a:xfrm>
            <a:prstGeom prst="wedgeEllipseCallout">
              <a:avLst>
                <a:gd name="adj1" fmla="val 62510"/>
                <a:gd name="adj2" fmla="val -30104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>
                  <a:solidFill>
                    <a:srgbClr val="FF0000"/>
                  </a:solidFill>
                  <a:latin typeface="Bahnschrift SemiBold SemiConden" pitchFamily="34" charset="0"/>
                </a:rPr>
                <a:t>1</a:t>
              </a:r>
              <a:endParaRPr lang="ko-KR" altLang="en-US" sz="1000" dirty="0">
                <a:solidFill>
                  <a:srgbClr val="FF0000"/>
                </a:solidFill>
                <a:latin typeface="Bahnschrift SemiBold SemiConden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168564" y="3870536"/>
              <a:ext cx="1224136" cy="363097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810166" y="4056241"/>
              <a:ext cx="546529" cy="138331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Speech Bubble: Oval 10"/>
            <p:cNvSpPr/>
            <p:nvPr/>
          </p:nvSpPr>
          <p:spPr>
            <a:xfrm>
              <a:off x="4406615" y="4014572"/>
              <a:ext cx="180000" cy="180000"/>
            </a:xfrm>
            <a:prstGeom prst="wedgeEllipseCallout">
              <a:avLst>
                <a:gd name="adj1" fmla="val -61844"/>
                <a:gd name="adj2" fmla="val 20167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>
                  <a:solidFill>
                    <a:srgbClr val="FF0000"/>
                  </a:solidFill>
                  <a:latin typeface="Bahnschrift SemiBold SemiConden" pitchFamily="34" charset="0"/>
                </a:rPr>
                <a:t>2</a:t>
              </a:r>
              <a:endParaRPr lang="ko-KR" altLang="en-US" sz="1000" dirty="0">
                <a:solidFill>
                  <a:srgbClr val="FF0000"/>
                </a:solidFill>
                <a:latin typeface="Bahnschrift SemiBold SemiConden" pitchFamily="34" charset="0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8790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BFA1768-4464-49D2-A7FC-F1620A9DAE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631" y="3170357"/>
            <a:ext cx="6443957" cy="327424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hành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động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vì</a:t>
            </a:r>
            <a:r>
              <a:rPr lang="en-US" altLang="ko-KR" sz="1800" b="1" dirty="0">
                <a:latin typeface="Bahnschrift SemiBold SemiConden" pitchFamily="34" charset="0"/>
              </a:rPr>
              <a:t> ATTP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phường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xã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hành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động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vì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soạn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C.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hành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động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vì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1007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chưa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cửa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sổ</a:t>
            </a:r>
            <a:r>
              <a:rPr lang="en-US" altLang="ko-KR" sz="1000" dirty="0">
                <a:latin typeface="Bahnschrift SemiBold SemiConden" pitchFamily="34" charset="0"/>
              </a:rPr>
              <a:t> pop-up 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việc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sau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bị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hay 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đổi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việc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trở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hành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động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vì</a:t>
            </a:r>
            <a:r>
              <a:rPr lang="en-US" altLang="ko-KR" sz="1000" dirty="0">
                <a:latin typeface="Bahnschrift SemiBold SemiConden" pitchFamily="34" charset="0"/>
              </a:rPr>
              <a:t> ATTP.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xác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nhận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gửi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863A3908-1BFF-4638-98D1-AB1147C44F6A}"/>
              </a:ext>
            </a:extLst>
          </p:cNvPr>
          <p:cNvGrpSpPr/>
          <p:nvPr/>
        </p:nvGrpSpPr>
        <p:grpSpPr>
          <a:xfrm>
            <a:off x="2772519" y="4298077"/>
            <a:ext cx="1908212" cy="652579"/>
            <a:chOff x="2943564" y="3868987"/>
            <a:chExt cx="1643051" cy="509401"/>
          </a:xfrm>
        </p:grpSpPr>
        <p:sp>
          <p:nvSpPr>
            <p:cNvPr id="5" name="Speech Bubble: Oval 4"/>
            <p:cNvSpPr/>
            <p:nvPr/>
          </p:nvSpPr>
          <p:spPr>
            <a:xfrm>
              <a:off x="2943564" y="4198388"/>
              <a:ext cx="180000" cy="180000"/>
            </a:xfrm>
            <a:prstGeom prst="wedgeEllipseCallout">
              <a:avLst>
                <a:gd name="adj1" fmla="val 62510"/>
                <a:gd name="adj2" fmla="val -30104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>
                  <a:solidFill>
                    <a:srgbClr val="FF0000"/>
                  </a:solidFill>
                  <a:latin typeface="Bahnschrift SemiBold SemiConden" pitchFamily="34" charset="0"/>
                </a:rPr>
                <a:t>1</a:t>
              </a:r>
              <a:endParaRPr lang="ko-KR" altLang="en-US" sz="1000" dirty="0">
                <a:solidFill>
                  <a:srgbClr val="FF0000"/>
                </a:solidFill>
                <a:latin typeface="Bahnschrift SemiBold SemiConden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167266" y="3868987"/>
              <a:ext cx="1224136" cy="363097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808869" y="4056241"/>
              <a:ext cx="546529" cy="138331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Speech Bubble: Oval 10"/>
            <p:cNvSpPr/>
            <p:nvPr/>
          </p:nvSpPr>
          <p:spPr>
            <a:xfrm>
              <a:off x="4406615" y="4014572"/>
              <a:ext cx="180000" cy="180000"/>
            </a:xfrm>
            <a:prstGeom prst="wedgeEllipseCallout">
              <a:avLst>
                <a:gd name="adj1" fmla="val -61844"/>
                <a:gd name="adj2" fmla="val 20167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>
                  <a:solidFill>
                    <a:srgbClr val="FF0000"/>
                  </a:solidFill>
                  <a:latin typeface="Bahnschrift SemiBold SemiConden" pitchFamily="34" charset="0"/>
                </a:rPr>
                <a:t>2</a:t>
              </a:r>
              <a:endParaRPr lang="ko-KR" altLang="en-US" sz="1000" dirty="0">
                <a:solidFill>
                  <a:srgbClr val="FF0000"/>
                </a:solidFill>
                <a:latin typeface="Bahnschrift SemiBold SemiConden" pitchFamily="34" charset="0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Ảnh màn hình 2023-12-08 lúc 17.20.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615" y="2689860"/>
            <a:ext cx="6738620" cy="358076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78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Đăng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xuất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ấn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nút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xuất</a:t>
            </a:r>
            <a:r>
              <a:rPr lang="en-US" altLang="ko-KR" sz="1400" dirty="0">
                <a:latin typeface="Bahnschrift SemiBold SemiConden" pitchFamily="34" charset="0"/>
              </a:rPr>
              <a:t> ở </a:t>
            </a:r>
            <a:r>
              <a:rPr lang="en-US" altLang="ko-KR" sz="1400" dirty="0" err="1">
                <a:latin typeface="Bahnschrift SemiBold SemiConden" pitchFamily="34" charset="0"/>
              </a:rPr>
              <a:t>góc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bên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phải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màn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hình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để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xuất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khỏi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hệ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thống</a:t>
            </a:r>
            <a:endParaRPr lang="en-US" altLang="ko-KR" sz="1400" dirty="0">
              <a:latin typeface="Bahnschrift SemiBold SemiConden" pitchFamily="34" charset="0"/>
            </a:endParaRP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3.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Đăng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xuất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545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đăng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xuất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cảnh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cửa</a:t>
            </a:r>
            <a:r>
              <a:rPr lang="en-US" altLang="ko-KR" sz="1000" dirty="0">
                <a:latin typeface="Bahnschrift SemiBold SemiConden" pitchFamily="34" charset="0"/>
              </a:rPr>
              <a:t> ở </a:t>
            </a:r>
            <a:r>
              <a:rPr lang="en-US" altLang="ko-KR" sz="1000" dirty="0" err="1">
                <a:latin typeface="Bahnschrift SemiBold SemiConden" pitchFamily="34" charset="0"/>
              </a:rPr>
              <a:t>góc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phải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tiến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hành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đăng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xuất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khỏi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hệ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thống</a:t>
            </a:r>
            <a:r>
              <a:rPr lang="en-US" altLang="ko-KR" sz="1000">
                <a:latin typeface="Bahnschrift SemiBold SemiConden" pitchFamily="34" charset="0"/>
              </a:rPr>
              <a:t>.</a:t>
            </a:r>
            <a:endParaRPr lang="en-US" altLang="ko-KR" sz="1000" dirty="0">
              <a:latin typeface="Bahnschrift SemiBold SemiConden" pitchFamily="34" charset="0"/>
            </a:endParaRP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danh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sách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hành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động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vì</a:t>
            </a:r>
            <a:r>
              <a:rPr lang="en-US" altLang="ko-KR" sz="1000" i="1" dirty="0">
                <a:latin typeface="Bahnschrift SemiBold SemiConden" pitchFamily="34" charset="0"/>
              </a:rPr>
              <a:t> ATTP</a:t>
            </a:r>
          </a:p>
        </p:txBody>
      </p:sp>
      <p:sp>
        <p:nvSpPr>
          <p:cNvPr id="5" name="Speech Bubble: Oval 4"/>
          <p:cNvSpPr/>
          <p:nvPr/>
        </p:nvSpPr>
        <p:spPr>
          <a:xfrm>
            <a:off x="6732464" y="3042213"/>
            <a:ext cx="180000" cy="180000"/>
          </a:xfrm>
          <a:prstGeom prst="wedgeEllipseCallout">
            <a:avLst>
              <a:gd name="adj1" fmla="val 62510"/>
              <a:gd name="adj2" fmla="val -30104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948859" y="2934619"/>
            <a:ext cx="180020" cy="144016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7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3780</Words>
  <Application>Microsoft Office PowerPoint</Application>
  <PresentationFormat>Custom</PresentationFormat>
  <Paragraphs>376</Paragraphs>
  <Slides>29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42" baseType="lpstr">
      <vt:lpstr>Arial</vt:lpstr>
      <vt:lpstr>Wingdings</vt:lpstr>
      <vt:lpstr>나눔고딕 Bold</vt:lpstr>
      <vt:lpstr>Bahnschrift SemiBold SemiConden</vt:lpstr>
      <vt:lpstr>바탕체</vt:lpstr>
      <vt:lpstr>-웹윤고딕130</vt:lpstr>
      <vt:lpstr>HY견명조</vt:lpstr>
      <vt:lpstr>나눔고딕</vt:lpstr>
      <vt:lpstr>HY헤드라인M</vt:lpstr>
      <vt:lpstr>맑은 고딕</vt:lpstr>
      <vt:lpstr>Times New Roman</vt:lpstr>
      <vt:lpstr>디자인 사용자 지정</vt:lpstr>
      <vt:lpstr>7_Office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jiwon</dc:creator>
  <cp:lastModifiedBy>HP</cp:lastModifiedBy>
  <cp:revision>2959</cp:revision>
  <cp:lastPrinted>2023-12-08T10:21:48Z</cp:lastPrinted>
  <dcterms:created xsi:type="dcterms:W3CDTF">2023-12-08T10:21:48Z</dcterms:created>
  <dcterms:modified xsi:type="dcterms:W3CDTF">2024-03-22T01:50:14Z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1033-5.6.0.8082</vt:lpwstr>
  </property>
</Properties>
</file>